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2" r:id="rId6"/>
    <p:sldId id="259" r:id="rId7"/>
    <p:sldId id="267" r:id="rId8"/>
    <p:sldId id="269" r:id="rId9"/>
    <p:sldId id="260" r:id="rId10"/>
    <p:sldId id="261" r:id="rId11"/>
    <p:sldId id="257" r:id="rId12"/>
    <p:sldId id="264" r:id="rId13"/>
    <p:sldId id="263" r:id="rId14"/>
    <p:sldId id="258" r:id="rId15"/>
    <p:sldId id="266" r:id="rId16"/>
    <p:sldId id="272" r:id="rId17"/>
    <p:sldId id="274" r:id="rId18"/>
    <p:sldId id="275" r:id="rId19"/>
    <p:sldId id="278" r:id="rId20"/>
    <p:sldId id="279" r:id="rId21"/>
    <p:sldId id="280" r:id="rId22"/>
    <p:sldId id="271" r:id="rId23"/>
    <p:sldId id="277" r:id="rId24"/>
    <p:sldId id="26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1D3F3B-AB84-0CB4-FA4D-5D0AD2C167DE}" v="1583" dt="2025-05-29T16:34:07.011"/>
    <p1510:client id="{70B4FD99-B397-E097-4EAA-053FC2D6A303}" v="20" dt="2025-05-29T12:19:15.984"/>
    <p1510:client id="{998C43D7-B06C-36B9-AD30-3EBEA2A4B6BE}" v="745" dt="2025-05-29T17:38:03.296"/>
    <p1510:client id="{B1A14A54-312E-B912-4C47-BA077B01F912}" v="125" dt="2025-05-29T16:52:56.959"/>
    <p1510:client id="{D18FF5B5-ABF2-D516-5F8A-1150428D142B}" v="101" dt="2025-05-29T08:10:47.877"/>
    <p1510:client id="{F6B7484B-C05A-0F41-93FF-4D7ECDF1BEAA}" v="11" dt="2025-05-29T11:28:09.624"/>
    <p1510:client id="{FE5E0F58-3B24-2BC9-9B4E-265C9742C053}" v="4" dt="2025-05-29T11:19:31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92B3CD-36FF-45A8-8460-B0F2A9DB0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629" y="233918"/>
            <a:ext cx="5999444" cy="1244010"/>
          </a:xfrm>
        </p:spPr>
        <p:txBody>
          <a:bodyPr/>
          <a:lstStyle/>
          <a:p>
            <a:r>
              <a:rPr lang="cs-CZ"/>
              <a:t>Kroužek vaření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9999BC-16F6-4A96-AB99-51F043BB4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3711" y="4248426"/>
            <a:ext cx="2228684" cy="1684540"/>
          </a:xfrm>
        </p:spPr>
        <p:txBody>
          <a:bodyPr>
            <a:normAutofit/>
          </a:bodyPr>
          <a:lstStyle/>
          <a:p>
            <a:r>
              <a:rPr lang="cs-CZ"/>
              <a:t>     ZŠ Křížová 33 </a:t>
            </a:r>
          </a:p>
          <a:p>
            <a:r>
              <a:rPr lang="cs-CZ"/>
              <a:t>Jihlava</a:t>
            </a:r>
          </a:p>
          <a:p>
            <a:r>
              <a:rPr lang="cs-CZ"/>
              <a:t>Renata </a:t>
            </a:r>
            <a:r>
              <a:rPr lang="cs-CZ" err="1"/>
              <a:t>Yatsyna</a:t>
            </a:r>
            <a:r>
              <a:rPr lang="cs-CZ"/>
              <a:t>   6.A </a:t>
            </a:r>
          </a:p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089F2E-19E3-47F2-8BC4-5A6F6BA4B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34" y="1871330"/>
            <a:ext cx="5622970" cy="47527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6C8F6E-6831-4F48-9B7C-07C0F7221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11252" y="1883577"/>
            <a:ext cx="6857999" cy="30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6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AE56D-5A2F-43F6-A27A-BCACEE2C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63" y="490740"/>
            <a:ext cx="9536252" cy="1439660"/>
          </a:xfrm>
        </p:spPr>
        <p:txBody>
          <a:bodyPr/>
          <a:lstStyle/>
          <a:p>
            <a:r>
              <a:rPr lang="cs-CZ" sz="3200"/>
              <a:t>Příprava zdravého sendviče na téma cestování</a:t>
            </a:r>
          </a:p>
        </p:txBody>
      </p:sp>
      <p:sp>
        <p:nvSpPr>
          <p:cNvPr id="6" name="AutoShape 6" descr="Náhled obrázku 20250319_140909.jpg">
            <a:extLst>
              <a:ext uri="{FF2B5EF4-FFF2-40B4-BE49-F238E27FC236}">
                <a16:creationId xmlns:a16="http://schemas.microsoft.com/office/drawing/2014/main" id="{923A2293-FDD5-4966-93A7-A215DF5D52D3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029B14F-0DF4-4CD7-97E4-DF1FD9299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9" y="1576871"/>
            <a:ext cx="7907574" cy="54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0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CB96B-5229-498D-A773-98CE3C5B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7731"/>
            <a:ext cx="8596668" cy="832644"/>
          </a:xfrm>
        </p:spPr>
        <p:txBody>
          <a:bodyPr>
            <a:normAutofit fontScale="90000"/>
          </a:bodyPr>
          <a:lstStyle/>
          <a:p>
            <a:r>
              <a:rPr lang="cs-CZ"/>
              <a:t>Technologický postup zdravého sendviče</a:t>
            </a:r>
            <a:br>
              <a:rPr lang="cs-CZ"/>
            </a:br>
            <a:br>
              <a:rPr lang="cs-CZ"/>
            </a:br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90A816D-D330-4E5A-A485-45C3FF7FA404}"/>
              </a:ext>
            </a:extLst>
          </p:cNvPr>
          <p:cNvSpPr/>
          <p:nvPr/>
        </p:nvSpPr>
        <p:spPr>
          <a:xfrm>
            <a:off x="914400" y="19304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cs-CZ"/>
            </a:br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88CE7E-80FF-4BC0-B21E-F5D972167383}"/>
              </a:ext>
            </a:extLst>
          </p:cNvPr>
          <p:cNvSpPr/>
          <p:nvPr/>
        </p:nvSpPr>
        <p:spPr>
          <a:xfrm>
            <a:off x="464069" y="1085020"/>
            <a:ext cx="10037244" cy="18774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>
                <a:solidFill>
                  <a:schemeClr val="accent1">
                    <a:lumMod val="75000"/>
                  </a:schemeClr>
                </a:solidFill>
              </a:rPr>
              <a:t>Nakrájíme na plátky celozrnný chléb, potřeme připraveným pestem, poklademe plátky zeleniny, šunky a sýra. Dáme další vrstvu zeleniny a sázené vejce- nakonec přiklopíme druhým plátkem celozrnného chleba, který jsme namazali taveným sýrem a podáváme…</a:t>
            </a:r>
            <a:r>
              <a:rPr lang="cs-CZ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cs-CZ"/>
            </a:br>
            <a:br>
              <a:rPr lang="cs-CZ"/>
            </a:br>
            <a:endParaRPr lang="cs-CZ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DB200D8B-FBDE-4D84-8707-A3F64C762B53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9452344" y="5932968"/>
            <a:ext cx="1052623" cy="106326"/>
          </a:xfrm>
        </p:spPr>
        <p:txBody>
          <a:bodyPr>
            <a:normAutofit fontScale="25000" lnSpcReduction="20000"/>
          </a:bodyPr>
          <a:lstStyle/>
          <a:p>
            <a:endParaRPr lang="cs-CZ"/>
          </a:p>
        </p:txBody>
      </p:sp>
      <p:pic>
        <p:nvPicPr>
          <p:cNvPr id="11" name="Zástupný symbol pro obsah 3">
            <a:extLst>
              <a:ext uri="{FF2B5EF4-FFF2-40B4-BE49-F238E27FC236}">
                <a16:creationId xmlns:a16="http://schemas.microsoft.com/office/drawing/2014/main" id="{7154A8BC-EF61-459D-86B3-017267DFE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22" y="2584995"/>
            <a:ext cx="9007648" cy="42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1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58461B-3A88-43FC-A8DD-2132C097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53" y="216694"/>
            <a:ext cx="8751449" cy="1761330"/>
          </a:xfrm>
        </p:spPr>
        <p:txBody>
          <a:bodyPr>
            <a:normAutofit/>
          </a:bodyPr>
          <a:lstStyle/>
          <a:p>
            <a:r>
              <a:rPr lang="cs-CZ"/>
              <a:t>Finální prezentace a podávání - </a:t>
            </a:r>
            <a:br>
              <a:rPr lang="cs-CZ"/>
            </a:br>
            <a:r>
              <a:rPr lang="cs-CZ"/>
              <a:t>hotový výrobek sendviče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701FF6-0572-401A-AF1A-F3556693F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55" y="1981165"/>
            <a:ext cx="9795207" cy="44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54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681AB-81EA-4095-A74B-D647B630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560" y="790413"/>
            <a:ext cx="3862019" cy="2160292"/>
          </a:xfrm>
        </p:spPr>
        <p:txBody>
          <a:bodyPr>
            <a:normAutofit fontScale="90000"/>
          </a:bodyPr>
          <a:lstStyle/>
          <a:p>
            <a:r>
              <a:rPr lang="en-US" u="sng" err="1"/>
              <a:t>Druhý</a:t>
            </a:r>
            <a:r>
              <a:rPr lang="en-US" u="sng"/>
              <a:t> </a:t>
            </a:r>
            <a:r>
              <a:rPr lang="en-US" u="sng" err="1"/>
              <a:t>náš</a:t>
            </a:r>
            <a:r>
              <a:rPr lang="en-US" u="sng"/>
              <a:t> </a:t>
            </a:r>
            <a:r>
              <a:rPr lang="en-US" u="sng" err="1"/>
              <a:t>soutěžní</a:t>
            </a:r>
            <a:r>
              <a:rPr lang="en-US" u="sng"/>
              <a:t> </a:t>
            </a:r>
            <a:r>
              <a:rPr lang="en-US" u="sng" err="1"/>
              <a:t>tým</a:t>
            </a:r>
            <a:r>
              <a:rPr lang="en-US" u="sng"/>
              <a:t> se </a:t>
            </a:r>
            <a:r>
              <a:rPr lang="en-US" u="sng" err="1"/>
              <a:t>jmenoval</a:t>
            </a:r>
            <a:br>
              <a:rPr lang="en-US" u="sng"/>
            </a:br>
            <a:r>
              <a:rPr lang="en-US" u="sng"/>
              <a:t>   ,,RŮŽENKY,, </a:t>
            </a:r>
            <a:br>
              <a:rPr lang="en-US" u="sng"/>
            </a:br>
            <a:r>
              <a:rPr lang="en-US" u="sng"/>
              <a:t>a </a:t>
            </a:r>
            <a:r>
              <a:rPr lang="en-US" u="sng" err="1"/>
              <a:t>připravovali</a:t>
            </a:r>
            <a:r>
              <a:rPr lang="en-US" u="sng"/>
              <a:t> </a:t>
            </a:r>
            <a:r>
              <a:rPr lang="en-US" u="sng" err="1"/>
              <a:t>jsme</a:t>
            </a:r>
            <a:r>
              <a:rPr lang="en-US" u="sng"/>
              <a:t> </a:t>
            </a:r>
            <a:br>
              <a:rPr lang="en-US" u="sng"/>
            </a:br>
            <a:r>
              <a:rPr lang="en-US" u="sng" err="1"/>
              <a:t>muffiny</a:t>
            </a:r>
            <a:br>
              <a:rPr lang="en-US" u="sng"/>
            </a:br>
            <a:endParaRPr lang="cs-CZ">
              <a:solidFill>
                <a:srgbClr val="00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E674F5-177C-45A9-CE16-98129EAD7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2584" y="158724"/>
            <a:ext cx="6990134" cy="6412161"/>
          </a:xfrm>
        </p:spPr>
      </p:pic>
      <p:pic>
        <p:nvPicPr>
          <p:cNvPr id="5" name="Picture 4" descr="Obsah obrázku dezert, Sladkost, ovoce, jídlo&#10;&#10;Obsah generovaný pomocí AI může být nesprávný.">
            <a:extLst>
              <a:ext uri="{FF2B5EF4-FFF2-40B4-BE49-F238E27FC236}">
                <a16:creationId xmlns:a16="http://schemas.microsoft.com/office/drawing/2014/main" id="{B4296F4B-529D-944F-B8E8-5303B907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49" y="3603276"/>
            <a:ext cx="1570172" cy="2596127"/>
          </a:xfrm>
          <a:prstGeom prst="rect">
            <a:avLst/>
          </a:prstGeom>
        </p:spPr>
      </p:pic>
      <p:pic>
        <p:nvPicPr>
          <p:cNvPr id="6" name="Picture 5" descr="Obsah obrázku dezert, Sladkost, jídlo, pečení&#10;&#10;Obsah generovaný pomocí AI může být nesprávný.">
            <a:extLst>
              <a:ext uri="{FF2B5EF4-FFF2-40B4-BE49-F238E27FC236}">
                <a16:creationId xmlns:a16="http://schemas.microsoft.com/office/drawing/2014/main" id="{185F1D9E-D62B-936A-1F44-194892886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906" y="3369025"/>
            <a:ext cx="1666391" cy="16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06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FD2F-8266-838B-FDEA-A9662A2A3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3" y="148292"/>
            <a:ext cx="5370243" cy="770811"/>
          </a:xfrm>
        </p:spPr>
        <p:txBody>
          <a:bodyPr>
            <a:normAutofit/>
          </a:bodyPr>
          <a:lstStyle/>
          <a:p>
            <a:r>
              <a:rPr lang="en-US" err="1"/>
              <a:t>Recepty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F0626-4CF5-F915-D4D1-5BE3CA8C2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487" y="918999"/>
            <a:ext cx="2682182" cy="461927"/>
          </a:xfrm>
        </p:spPr>
        <p:txBody>
          <a:bodyPr/>
          <a:lstStyle/>
          <a:p>
            <a:r>
              <a:rPr lang="en-US" u="sng">
                <a:solidFill>
                  <a:srgbClr val="FFD965"/>
                </a:solidFill>
              </a:rPr>
              <a:t> </a:t>
            </a:r>
            <a:endParaRPr lang="en-US">
              <a:solidFill>
                <a:srgbClr val="FFD965"/>
              </a:solidFill>
            </a:endParaRPr>
          </a:p>
          <a:p>
            <a:endParaRPr lang="en-US" u="sng">
              <a:solidFill>
                <a:srgbClr val="FFD965"/>
              </a:solidFill>
            </a:endParaRPr>
          </a:p>
          <a:p>
            <a:endParaRPr lang="en-US" u="sng">
              <a:solidFill>
                <a:srgbClr val="FFD965"/>
              </a:solidFill>
            </a:endParaRPr>
          </a:p>
          <a:p>
            <a:r>
              <a:rPr lang="en-US" u="sng" err="1">
                <a:solidFill>
                  <a:srgbClr val="FFD965"/>
                </a:solidFill>
              </a:rPr>
              <a:t>Jarní</a:t>
            </a:r>
            <a:r>
              <a:rPr lang="en-US" u="sng">
                <a:solidFill>
                  <a:srgbClr val="FFD965"/>
                </a:solidFill>
              </a:rPr>
              <a:t> </a:t>
            </a:r>
            <a:r>
              <a:rPr lang="en-US" u="sng" err="1">
                <a:solidFill>
                  <a:srgbClr val="FFD965"/>
                </a:solidFill>
              </a:rPr>
              <a:t>muffiny</a:t>
            </a:r>
            <a:endParaRPr lang="en-US">
              <a:solidFill>
                <a:srgbClr val="FFD965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5444D-0A28-D376-65D0-C7C2F91FC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" y="1485185"/>
            <a:ext cx="4098200" cy="49661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/>
              <a:t>Zde je </a:t>
            </a:r>
            <a:r>
              <a:rPr lang="en-US" sz="1400" err="1"/>
              <a:t>jednoduchý</a:t>
            </a:r>
            <a:r>
              <a:rPr lang="en-US" sz="1400"/>
              <a:t> </a:t>
            </a:r>
            <a:r>
              <a:rPr lang="en-US" sz="1400" err="1"/>
              <a:t>nápad</a:t>
            </a:r>
            <a:r>
              <a:rPr lang="en-US" sz="1400"/>
              <a:t> </a:t>
            </a:r>
            <a:r>
              <a:rPr lang="en-US" sz="1400" err="1"/>
              <a:t>na</a:t>
            </a:r>
            <a:r>
              <a:rPr lang="en-US" sz="1400"/>
              <a:t> </a:t>
            </a:r>
            <a:r>
              <a:rPr lang="en-US" sz="1400" err="1"/>
              <a:t>zdravé</a:t>
            </a:r>
            <a:r>
              <a:rPr lang="en-US" sz="1400"/>
              <a:t> </a:t>
            </a:r>
            <a:r>
              <a:rPr lang="en-US" sz="1400" err="1"/>
              <a:t>muffiny</a:t>
            </a:r>
            <a:r>
              <a:rPr lang="en-US" sz="1400"/>
              <a:t>, </a:t>
            </a:r>
            <a:r>
              <a:rPr lang="en-US" sz="1400" err="1"/>
              <a:t>které</a:t>
            </a:r>
            <a:r>
              <a:rPr lang="en-US" sz="1400"/>
              <a:t> </a:t>
            </a:r>
            <a:r>
              <a:rPr lang="en-US" sz="1400" err="1"/>
              <a:t>jsou</a:t>
            </a:r>
            <a:r>
              <a:rPr lang="en-US" sz="1400"/>
              <a:t> </a:t>
            </a:r>
            <a:r>
              <a:rPr lang="en-US" sz="1400" err="1"/>
              <a:t>svěží</a:t>
            </a:r>
            <a:r>
              <a:rPr lang="en-US" sz="1400"/>
              <a:t> a </a:t>
            </a:r>
            <a:r>
              <a:rPr lang="en-US" sz="1400" err="1"/>
              <a:t>Jarní</a:t>
            </a:r>
            <a:r>
              <a:rPr lang="en-US" sz="1400"/>
              <a:t> ! </a:t>
            </a:r>
            <a:r>
              <a:rPr lang="en-US" sz="1400" err="1"/>
              <a:t>Zdravé</a:t>
            </a:r>
            <a:r>
              <a:rPr lang="en-US" sz="1400"/>
              <a:t> </a:t>
            </a:r>
            <a:r>
              <a:rPr lang="en-US" sz="1400" err="1"/>
              <a:t>muffini</a:t>
            </a:r>
            <a:r>
              <a:rPr lang="en-US" sz="1400"/>
              <a:t> s </a:t>
            </a:r>
            <a:r>
              <a:rPr lang="en-US" sz="1400" err="1"/>
              <a:t>citronem</a:t>
            </a:r>
            <a:r>
              <a:rPr lang="en-US" sz="1400"/>
              <a:t> a </a:t>
            </a:r>
            <a:r>
              <a:rPr lang="en-US" sz="1400" err="1"/>
              <a:t>kokosem</a:t>
            </a:r>
            <a:r>
              <a:rPr lang="en-US" sz="1400"/>
              <a:t>
 </a:t>
            </a:r>
            <a:r>
              <a:rPr lang="en-US" sz="1400" err="1"/>
              <a:t>Ingredience</a:t>
            </a:r>
            <a:r>
              <a:rPr lang="en-US" sz="1400"/>
              <a:t>:
1½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mandlové</a:t>
            </a:r>
            <a:r>
              <a:rPr lang="en-US" sz="1400"/>
              <a:t> </a:t>
            </a:r>
            <a:r>
              <a:rPr lang="en-US" sz="1400" err="1"/>
              <a:t>mouky</a:t>
            </a:r>
            <a:r>
              <a:rPr lang="en-US" sz="1400"/>
              <a:t> (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celozrnné</a:t>
            </a:r>
            <a:r>
              <a:rPr lang="en-US" sz="1400"/>
              <a:t> </a:t>
            </a:r>
            <a:r>
              <a:rPr lang="en-US" sz="1400" err="1"/>
              <a:t>mouky</a:t>
            </a:r>
            <a:r>
              <a:rPr lang="en-US" sz="1400"/>
              <a:t>)
1 </a:t>
            </a:r>
            <a:r>
              <a:rPr lang="en-US" sz="1400" err="1"/>
              <a:t>lžička</a:t>
            </a:r>
            <a:r>
              <a:rPr lang="en-US" sz="1400"/>
              <a:t> </a:t>
            </a:r>
            <a:r>
              <a:rPr lang="en-US" sz="1400" err="1"/>
              <a:t>prášku</a:t>
            </a:r>
            <a:r>
              <a:rPr lang="en-US" sz="1400"/>
              <a:t> do </a:t>
            </a:r>
            <a:r>
              <a:rPr lang="en-US" sz="1400" err="1"/>
              <a:t>pečiva</a:t>
            </a:r>
            <a:r>
              <a:rPr lang="en-US" sz="1400"/>
              <a:t>
¼ </a:t>
            </a:r>
            <a:r>
              <a:rPr lang="en-US" sz="1400" err="1"/>
              <a:t>lžičky</a:t>
            </a:r>
            <a:r>
              <a:rPr lang="en-US" sz="1400"/>
              <a:t> soli
2 </a:t>
            </a:r>
            <a:r>
              <a:rPr lang="en-US" sz="1400" err="1"/>
              <a:t>velká</a:t>
            </a:r>
            <a:r>
              <a:rPr lang="en-US" sz="1400"/>
              <a:t> </a:t>
            </a:r>
            <a:r>
              <a:rPr lang="en-US" sz="1400" err="1"/>
              <a:t>vejce</a:t>
            </a:r>
            <a:r>
              <a:rPr lang="en-US" sz="1400"/>
              <a:t>
¼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medu</a:t>
            </a:r>
            <a:r>
              <a:rPr lang="en-US" sz="1400"/>
              <a:t> 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javorového</a:t>
            </a:r>
            <a:r>
              <a:rPr lang="en-US" sz="1400"/>
              <a:t> </a:t>
            </a:r>
            <a:r>
              <a:rPr lang="en-US" sz="1400" err="1"/>
              <a:t>sirupu</a:t>
            </a:r>
            <a:r>
              <a:rPr lang="en-US" sz="1400"/>
              <a:t>
¼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kokosového</a:t>
            </a:r>
            <a:r>
              <a:rPr lang="en-US" sz="1400"/>
              <a:t> </a:t>
            </a:r>
            <a:r>
              <a:rPr lang="en-US" sz="1400" err="1"/>
              <a:t>oleje</a:t>
            </a:r>
            <a:r>
              <a:rPr lang="en-US" sz="1400"/>
              <a:t> (</a:t>
            </a:r>
            <a:r>
              <a:rPr lang="en-US" sz="1400" err="1"/>
              <a:t>rozpuštěného</a:t>
            </a:r>
            <a:r>
              <a:rPr lang="en-US" sz="1400"/>
              <a:t>)
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neslazeného</a:t>
            </a:r>
            <a:r>
              <a:rPr lang="en-US" sz="1400"/>
              <a:t> </a:t>
            </a:r>
            <a:r>
              <a:rPr lang="en-US" sz="1400" err="1"/>
              <a:t>jablečného</a:t>
            </a:r>
            <a:r>
              <a:rPr lang="en-US" sz="1400"/>
              <a:t> </a:t>
            </a:r>
            <a:r>
              <a:rPr lang="en-US" sz="1400" err="1"/>
              <a:t>omáčky</a:t>
            </a:r>
            <a:r>
              <a:rPr lang="en-US" sz="1400"/>
              <a:t>
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mandlového</a:t>
            </a:r>
            <a:r>
              <a:rPr lang="en-US" sz="1400"/>
              <a:t> </a:t>
            </a:r>
            <a:r>
              <a:rPr lang="en-US" sz="1400" err="1"/>
              <a:t>mléka</a:t>
            </a:r>
            <a:r>
              <a:rPr lang="en-US" sz="1400"/>
              <a:t> (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jakéhokoli</a:t>
            </a:r>
            <a:r>
              <a:rPr lang="en-US" sz="1400"/>
              <a:t> </a:t>
            </a:r>
            <a:r>
              <a:rPr lang="en-US" sz="1400" err="1"/>
              <a:t>mléka</a:t>
            </a:r>
            <a:r>
              <a:rPr lang="en-US" sz="1400"/>
              <a:t>, </a:t>
            </a:r>
            <a:r>
              <a:rPr lang="en-US" sz="1400" err="1"/>
              <a:t>které</a:t>
            </a:r>
            <a:r>
              <a:rPr lang="en-US" sz="1400"/>
              <a:t> </a:t>
            </a:r>
            <a:r>
              <a:rPr lang="en-US" sz="1400" err="1"/>
              <a:t>preferujete</a:t>
            </a:r>
            <a:r>
              <a:rPr lang="en-US" sz="1400"/>
              <a:t>)
 </a:t>
            </a:r>
            <a:r>
              <a:rPr lang="en-US" sz="1400" err="1"/>
              <a:t>Kůra</a:t>
            </a:r>
            <a:r>
              <a:rPr lang="en-US" sz="1400"/>
              <a:t> z 1 </a:t>
            </a:r>
            <a:r>
              <a:rPr lang="en-US" sz="1400" err="1"/>
              <a:t>citronu</a:t>
            </a:r>
            <a:r>
              <a:rPr lang="en-US" sz="1400"/>
              <a:t>
2 </a:t>
            </a:r>
            <a:r>
              <a:rPr lang="en-US" sz="1400" err="1"/>
              <a:t>lžíce</a:t>
            </a:r>
            <a:r>
              <a:rPr lang="en-US" sz="1400"/>
              <a:t> </a:t>
            </a:r>
            <a:r>
              <a:rPr lang="en-US" sz="1400" err="1"/>
              <a:t>citronové</a:t>
            </a:r>
            <a:r>
              <a:rPr lang="en-US" sz="1400"/>
              <a:t> </a:t>
            </a:r>
            <a:r>
              <a:rPr lang="en-US" sz="1400" err="1"/>
              <a:t>šťávy</a:t>
            </a:r>
            <a:r>
              <a:rPr lang="en-US" sz="1400"/>
              <a:t>
 ¼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neslazeného</a:t>
            </a:r>
            <a:r>
              <a:rPr lang="en-US" sz="1400"/>
              <a:t> </a:t>
            </a:r>
            <a:r>
              <a:rPr lang="en-US" sz="1400" err="1"/>
              <a:t>strouhaného</a:t>
            </a:r>
            <a:r>
              <a:rPr lang="en-US" sz="1400"/>
              <a:t> </a:t>
            </a:r>
            <a:r>
              <a:rPr lang="en-US" sz="1400" err="1"/>
              <a:t>kokosu</a:t>
            </a:r>
            <a:r>
              <a:rPr lang="en-US" sz="1400"/>
              <a:t> (pro </a:t>
            </a:r>
            <a:r>
              <a:rPr lang="en-US" sz="1400" err="1"/>
              <a:t>texturu</a:t>
            </a:r>
            <a:r>
              <a:rPr lang="en-US" sz="1400"/>
              <a:t>)
 Na </a:t>
            </a:r>
            <a:r>
              <a:rPr lang="en-US" sz="1400" err="1"/>
              <a:t>polevu</a:t>
            </a:r>
            <a:r>
              <a:rPr lang="en-US" sz="1400"/>
              <a:t>:
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řeckého</a:t>
            </a:r>
            <a:r>
              <a:rPr lang="en-US" sz="1400"/>
              <a:t> </a:t>
            </a:r>
            <a:r>
              <a:rPr lang="en-US" sz="1400" err="1"/>
              <a:t>jogurtu</a:t>
            </a:r>
            <a:r>
              <a:rPr lang="en-US" sz="1400"/>
              <a:t> (pro </a:t>
            </a:r>
            <a:r>
              <a:rPr lang="en-US" sz="1400" err="1"/>
              <a:t>krémový</a:t>
            </a:r>
            <a:r>
              <a:rPr lang="en-US" sz="1400"/>
              <a:t> </a:t>
            </a:r>
            <a:r>
              <a:rPr lang="en-US" sz="1400" err="1"/>
              <a:t>základ</a:t>
            </a:r>
            <a:r>
              <a:rPr lang="en-US" sz="1400"/>
              <a:t>)
 1 </a:t>
            </a:r>
            <a:r>
              <a:rPr lang="en-US" sz="1400" err="1"/>
              <a:t>lžíce</a:t>
            </a:r>
            <a:r>
              <a:rPr lang="en-US" sz="1400"/>
              <a:t> </a:t>
            </a:r>
            <a:r>
              <a:rPr lang="en-US" sz="1400" err="1"/>
              <a:t>medu</a:t>
            </a:r>
            <a:r>
              <a:rPr lang="en-US" sz="1400"/>
              <a:t> 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javorového</a:t>
            </a:r>
            <a:r>
              <a:rPr lang="en-US" sz="1400"/>
              <a:t> </a:t>
            </a:r>
            <a:r>
              <a:rPr lang="en-US" sz="1400" err="1"/>
              <a:t>sirupu</a:t>
            </a:r>
            <a:r>
              <a:rPr lang="en-US" sz="1400"/>
              <a:t> (pro </a:t>
            </a:r>
            <a:r>
              <a:rPr lang="en-US" sz="1400" err="1"/>
              <a:t>dotek</a:t>
            </a:r>
            <a:r>
              <a:rPr lang="en-US" sz="1400"/>
              <a:t> </a:t>
            </a:r>
            <a:r>
              <a:rPr lang="en-US" sz="1400" err="1"/>
              <a:t>sladkosti</a:t>
            </a:r>
            <a:r>
              <a:rPr lang="en-US" sz="1400"/>
              <a:t>)
 1 </a:t>
            </a:r>
            <a:r>
              <a:rPr lang="en-US" sz="1400" err="1"/>
              <a:t>lžička</a:t>
            </a:r>
            <a:r>
              <a:rPr lang="en-US" sz="1400"/>
              <a:t> </a:t>
            </a:r>
            <a:r>
              <a:rPr lang="en-US" sz="1400" err="1"/>
              <a:t>citronové</a:t>
            </a:r>
            <a:r>
              <a:rPr lang="en-US" sz="1400"/>
              <a:t> </a:t>
            </a:r>
            <a:r>
              <a:rPr lang="en-US" sz="1400" err="1"/>
              <a:t>šťávy</a:t>
            </a:r>
            <a:endParaRPr lang="en-US" sz="1400"/>
          </a:p>
          <a:p>
            <a:r>
              <a:rPr lang="en-US" sz="1400"/>
              <a:t>Trochu extra </a:t>
            </a:r>
            <a:r>
              <a:rPr lang="en-US" sz="1400" err="1"/>
              <a:t>strouhaného</a:t>
            </a:r>
            <a:r>
              <a:rPr lang="en-US" sz="1400"/>
              <a:t> </a:t>
            </a:r>
            <a:r>
              <a:rPr lang="en-US" sz="1400" err="1"/>
              <a:t>kokosu</a:t>
            </a:r>
            <a:r>
              <a:rPr lang="en-US" sz="1400"/>
              <a:t> </a:t>
            </a:r>
            <a:r>
              <a:rPr lang="en-US" sz="1400" err="1"/>
              <a:t>na</a:t>
            </a:r>
            <a:r>
              <a:rPr lang="en-US" sz="1400"/>
              <a:t> </a:t>
            </a:r>
            <a:r>
              <a:rPr lang="en-US" sz="1400" err="1"/>
              <a:t>polevu</a:t>
            </a:r>
            <a:endParaRPr lang="en-US" sz="1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E1429-1240-2200-0D7E-4F6E4A410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3368" y="-785813"/>
            <a:ext cx="4754880" cy="2162849"/>
          </a:xfrm>
        </p:spPr>
        <p:txBody>
          <a:bodyPr/>
          <a:lstStyle/>
          <a:p>
            <a:r>
              <a:rPr lang="en-US" u="sng" err="1">
                <a:solidFill>
                  <a:srgbClr val="FF0000"/>
                </a:solidFill>
              </a:rPr>
              <a:t>Letní</a:t>
            </a:r>
            <a:r>
              <a:rPr lang="en-US" u="sng">
                <a:solidFill>
                  <a:srgbClr val="FF0000"/>
                </a:solidFill>
              </a:rPr>
              <a:t> </a:t>
            </a:r>
            <a:r>
              <a:rPr lang="en-US" u="sng" err="1">
                <a:solidFill>
                  <a:srgbClr val="FF0000"/>
                </a:solidFill>
              </a:rPr>
              <a:t>muffiny</a:t>
            </a:r>
            <a:endParaRPr lang="en-US" u="sng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FD9C4-1D00-20A4-61EA-3BB6AC4AE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14124" y="1489253"/>
            <a:ext cx="4879209" cy="49669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/>
              <a:t>Zde je </a:t>
            </a:r>
            <a:r>
              <a:rPr lang="en-US" sz="1400" err="1"/>
              <a:t>osvěžující</a:t>
            </a:r>
            <a:r>
              <a:rPr lang="en-US" sz="1400"/>
              <a:t>, </a:t>
            </a:r>
            <a:r>
              <a:rPr lang="en-US" sz="1400" err="1"/>
              <a:t>zdravý</a:t>
            </a:r>
            <a:r>
              <a:rPr lang="en-US" sz="1400"/>
              <a:t> </a:t>
            </a:r>
            <a:r>
              <a:rPr lang="en-US" sz="1400" err="1"/>
              <a:t>recept</a:t>
            </a:r>
            <a:r>
              <a:rPr lang="en-US" sz="1400"/>
              <a:t> </a:t>
            </a:r>
            <a:r>
              <a:rPr lang="en-US" sz="1400" err="1"/>
              <a:t>na</a:t>
            </a:r>
            <a:r>
              <a:rPr lang="en-US" sz="1400"/>
              <a:t> </a:t>
            </a:r>
            <a:r>
              <a:rPr lang="en-US" sz="1400" err="1"/>
              <a:t>letní</a:t>
            </a:r>
            <a:r>
              <a:rPr lang="en-US" sz="1400"/>
              <a:t> </a:t>
            </a:r>
            <a:r>
              <a:rPr lang="en-US" sz="1400" err="1"/>
              <a:t>cupcaky</a:t>
            </a:r>
            <a:r>
              <a:rPr lang="en-US" sz="1400"/>
              <a:t>, </a:t>
            </a:r>
            <a:r>
              <a:rPr lang="en-US" sz="1400" err="1"/>
              <a:t>který</a:t>
            </a:r>
            <a:r>
              <a:rPr lang="en-US" sz="1400"/>
              <a:t> je </a:t>
            </a:r>
            <a:r>
              <a:rPr lang="en-US" sz="1400" err="1"/>
              <a:t>lehký</a:t>
            </a:r>
            <a:r>
              <a:rPr lang="en-US" sz="1400"/>
              <a:t> a </a:t>
            </a:r>
            <a:r>
              <a:rPr lang="en-US" sz="1400" err="1"/>
              <a:t>ideální</a:t>
            </a:r>
            <a:r>
              <a:rPr lang="en-US" sz="1400"/>
              <a:t> pro </a:t>
            </a:r>
            <a:r>
              <a:rPr lang="en-US" sz="1400" err="1"/>
              <a:t>slunečné</a:t>
            </a:r>
            <a:r>
              <a:rPr lang="en-US" sz="1400"/>
              <a:t> </a:t>
            </a:r>
            <a:r>
              <a:rPr lang="en-US" sz="1400" err="1"/>
              <a:t>dny</a:t>
            </a:r>
            <a:r>
              <a:rPr lang="en-US" sz="1400"/>
              <a:t> </a:t>
            </a:r>
            <a:r>
              <a:rPr lang="en-US" sz="1400" err="1"/>
              <a:t>Zdravé</a:t>
            </a:r>
            <a:r>
              <a:rPr lang="en-US" sz="1400"/>
              <a:t> </a:t>
            </a:r>
            <a:r>
              <a:rPr lang="en-US" sz="1400" err="1"/>
              <a:t>letní</a:t>
            </a:r>
            <a:r>
              <a:rPr lang="en-US" sz="1400"/>
              <a:t> </a:t>
            </a:r>
            <a:r>
              <a:rPr lang="en-US" sz="1400" err="1"/>
              <a:t>muffini</a:t>
            </a:r>
            <a:r>
              <a:rPr lang="en-US" sz="1400"/>
              <a:t> s </a:t>
            </a:r>
            <a:r>
              <a:rPr lang="en-US" sz="1400" err="1"/>
              <a:t>citronem</a:t>
            </a:r>
            <a:r>
              <a:rPr lang="en-US" sz="1400"/>
              <a:t> a </a:t>
            </a:r>
            <a:r>
              <a:rPr lang="en-US" sz="1400" err="1"/>
              <a:t>borůvkami</a:t>
            </a:r>
            <a:r>
              <a:rPr lang="en-US" sz="1400"/>
              <a:t>
 </a:t>
            </a:r>
            <a:r>
              <a:rPr lang="en-US" sz="1400" err="1"/>
              <a:t>Ingrediencts</a:t>
            </a:r>
            <a:r>
              <a:rPr lang="en-US" sz="1400"/>
              <a:t> </a:t>
            </a:r>
          </a:p>
          <a:p>
            <a:r>
              <a:rPr lang="en-US" sz="1400"/>
              <a:t> 1 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mandlové</a:t>
            </a:r>
            <a:r>
              <a:rPr lang="en-US" sz="1400"/>
              <a:t> </a:t>
            </a:r>
            <a:r>
              <a:rPr lang="en-US" sz="1400" err="1"/>
              <a:t>mouky</a:t>
            </a:r>
            <a:r>
              <a:rPr lang="en-US" sz="1400"/>
              <a:t> (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celozrnné</a:t>
            </a:r>
            <a:r>
              <a:rPr lang="en-US" sz="1400"/>
              <a:t> </a:t>
            </a:r>
            <a:r>
              <a:rPr lang="en-US" sz="1400" err="1"/>
              <a:t>mouky</a:t>
            </a:r>
            <a:r>
              <a:rPr lang="en-US" sz="1400"/>
              <a:t>)
1 </a:t>
            </a:r>
            <a:r>
              <a:rPr lang="en-US" sz="1400" err="1"/>
              <a:t>lžička</a:t>
            </a:r>
            <a:r>
              <a:rPr lang="en-US" sz="1400"/>
              <a:t> </a:t>
            </a:r>
            <a:r>
              <a:rPr lang="en-US" sz="1400" err="1"/>
              <a:t>prášku</a:t>
            </a:r>
            <a:r>
              <a:rPr lang="en-US" sz="1400"/>
              <a:t> do </a:t>
            </a:r>
            <a:r>
              <a:rPr lang="en-US" sz="1400" err="1"/>
              <a:t>pečiva</a:t>
            </a:r>
            <a:r>
              <a:rPr lang="en-US" sz="1400"/>
              <a:t>
½ </a:t>
            </a:r>
            <a:r>
              <a:rPr lang="en-US" sz="1400" err="1"/>
              <a:t>lžičky</a:t>
            </a:r>
            <a:r>
              <a:rPr lang="en-US" sz="1400"/>
              <a:t> </a:t>
            </a:r>
            <a:r>
              <a:rPr lang="en-US" sz="1400" err="1"/>
              <a:t>jedlé</a:t>
            </a:r>
            <a:r>
              <a:rPr lang="en-US" sz="1400"/>
              <a:t> </a:t>
            </a:r>
            <a:r>
              <a:rPr lang="en-US" sz="1400" err="1"/>
              <a:t>sody</a:t>
            </a:r>
            <a:r>
              <a:rPr lang="en-US" sz="1400"/>
              <a:t>
¼ </a:t>
            </a:r>
            <a:r>
              <a:rPr lang="en-US" sz="1400" err="1"/>
              <a:t>lžičky</a:t>
            </a:r>
            <a:r>
              <a:rPr lang="en-US" sz="1400"/>
              <a:t> soli
1 </a:t>
            </a:r>
            <a:r>
              <a:rPr lang="en-US" sz="1400" err="1"/>
              <a:t>lžička</a:t>
            </a:r>
            <a:r>
              <a:rPr lang="en-US" sz="1400"/>
              <a:t> </a:t>
            </a:r>
            <a:r>
              <a:rPr lang="en-US" sz="1400" err="1"/>
              <a:t>citronové</a:t>
            </a:r>
            <a:r>
              <a:rPr lang="en-US" sz="1400"/>
              <a:t> </a:t>
            </a:r>
            <a:r>
              <a:rPr lang="en-US" sz="1400" err="1"/>
              <a:t>kůry</a:t>
            </a:r>
            <a:r>
              <a:rPr lang="en-US" sz="1400"/>
              <a:t> (pro </a:t>
            </a:r>
            <a:r>
              <a:rPr lang="en-US" sz="1400" err="1"/>
              <a:t>tu</a:t>
            </a:r>
            <a:r>
              <a:rPr lang="en-US" sz="1400"/>
              <a:t> </a:t>
            </a:r>
            <a:r>
              <a:rPr lang="en-US" sz="1400" err="1"/>
              <a:t>letní</a:t>
            </a:r>
            <a:r>
              <a:rPr lang="en-US" sz="1400"/>
              <a:t> </a:t>
            </a:r>
            <a:r>
              <a:rPr lang="en-US" sz="1400" err="1"/>
              <a:t>atmosféru</a:t>
            </a:r>
            <a:r>
              <a:rPr lang="en-US" sz="1400"/>
              <a:t>)
2 </a:t>
            </a:r>
            <a:r>
              <a:rPr lang="en-US" sz="1400" err="1"/>
              <a:t>velká</a:t>
            </a:r>
            <a:r>
              <a:rPr lang="en-US" sz="1400"/>
              <a:t> </a:t>
            </a:r>
            <a:r>
              <a:rPr lang="en-US" sz="1400" err="1"/>
              <a:t>vejce</a:t>
            </a:r>
            <a:r>
              <a:rPr lang="en-US" sz="1400"/>
              <a:t>
 ¼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medu</a:t>
            </a:r>
            <a:r>
              <a:rPr lang="en-US" sz="1400"/>
              <a:t> 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javorového</a:t>
            </a:r>
            <a:r>
              <a:rPr lang="en-US" sz="1400"/>
              <a:t> </a:t>
            </a:r>
            <a:r>
              <a:rPr lang="en-US" sz="1400" err="1"/>
              <a:t>sirupu</a:t>
            </a:r>
            <a:r>
              <a:rPr lang="en-US" sz="1400"/>
              <a:t>
¼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kokosového</a:t>
            </a:r>
            <a:r>
              <a:rPr lang="en-US" sz="1400"/>
              <a:t> </a:t>
            </a:r>
            <a:r>
              <a:rPr lang="en-US" sz="1400" err="1"/>
              <a:t>oleje</a:t>
            </a:r>
            <a:r>
              <a:rPr lang="en-US" sz="1400"/>
              <a:t> (</a:t>
            </a:r>
            <a:r>
              <a:rPr lang="en-US" sz="1400" err="1"/>
              <a:t>rozpuštěného</a:t>
            </a:r>
            <a:r>
              <a:rPr lang="en-US" sz="1400"/>
              <a:t>)
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neslazeného</a:t>
            </a:r>
            <a:r>
              <a:rPr lang="en-US" sz="1400"/>
              <a:t> </a:t>
            </a:r>
            <a:r>
              <a:rPr lang="en-US" sz="1400" err="1"/>
              <a:t>jablečného</a:t>
            </a:r>
            <a:r>
              <a:rPr lang="en-US" sz="1400"/>
              <a:t> </a:t>
            </a:r>
            <a:r>
              <a:rPr lang="en-US" sz="1400" err="1"/>
              <a:t>omáčky</a:t>
            </a:r>
            <a:endParaRPr lang="en-US" sz="1400"/>
          </a:p>
          <a:p>
            <a:r>
              <a:rPr lang="en-US" sz="1400"/>
              <a:t> ¼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mandlového</a:t>
            </a:r>
            <a:r>
              <a:rPr lang="en-US" sz="1400"/>
              <a:t> </a:t>
            </a:r>
            <a:r>
              <a:rPr lang="en-US" sz="1400" err="1"/>
              <a:t>mléka</a:t>
            </a:r>
            <a:r>
              <a:rPr lang="en-US" sz="1400"/>
              <a:t> (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jakéhokoli</a:t>
            </a:r>
            <a:r>
              <a:rPr lang="en-US" sz="1400"/>
              <a:t> </a:t>
            </a:r>
            <a:r>
              <a:rPr lang="en-US" sz="1400" err="1"/>
              <a:t>mléka</a:t>
            </a:r>
            <a:r>
              <a:rPr lang="en-US" sz="1400"/>
              <a:t>, </a:t>
            </a:r>
            <a:r>
              <a:rPr lang="en-US" sz="1400" err="1"/>
              <a:t>které</a:t>
            </a:r>
            <a:r>
              <a:rPr lang="en-US" sz="1400"/>
              <a:t> </a:t>
            </a:r>
            <a:r>
              <a:rPr lang="en-US" sz="1400" err="1"/>
              <a:t>máte</a:t>
            </a:r>
            <a:r>
              <a:rPr lang="en-US" sz="1400"/>
              <a:t> </a:t>
            </a:r>
            <a:r>
              <a:rPr lang="en-US" sz="1400" err="1"/>
              <a:t>rádi</a:t>
            </a:r>
            <a:r>
              <a:rPr lang="en-US" sz="1400"/>
              <a:t>)
1 </a:t>
            </a:r>
            <a:r>
              <a:rPr lang="en-US" sz="1400" err="1"/>
              <a:t>lžička</a:t>
            </a:r>
            <a:r>
              <a:rPr lang="en-US" sz="1400"/>
              <a:t> </a:t>
            </a:r>
            <a:r>
              <a:rPr lang="en-US" sz="1400" err="1"/>
              <a:t>vanilkového</a:t>
            </a:r>
            <a:r>
              <a:rPr lang="en-US" sz="1400"/>
              <a:t> </a:t>
            </a:r>
            <a:r>
              <a:rPr lang="en-US" sz="1400" err="1"/>
              <a:t>extraktu</a:t>
            </a:r>
            <a:r>
              <a:rPr lang="en-US" sz="1400"/>
              <a:t>
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smíchaných</a:t>
            </a:r>
            <a:r>
              <a:rPr lang="en-US" sz="1400"/>
              <a:t> </a:t>
            </a:r>
            <a:r>
              <a:rPr lang="en-US" sz="1400" err="1"/>
              <a:t>bobulí</a:t>
            </a:r>
            <a:r>
              <a:rPr lang="en-US" sz="1400"/>
              <a:t> (</a:t>
            </a:r>
            <a:r>
              <a:rPr lang="en-US" sz="1400" err="1"/>
              <a:t>borůvky</a:t>
            </a:r>
            <a:r>
              <a:rPr lang="en-US" sz="1400"/>
              <a:t>, </a:t>
            </a:r>
            <a:r>
              <a:rPr lang="en-US" sz="1400" err="1"/>
              <a:t>maliny</a:t>
            </a:r>
            <a:r>
              <a:rPr lang="en-US" sz="1400"/>
              <a:t>, </a:t>
            </a:r>
            <a:r>
              <a:rPr lang="en-US" sz="1400" err="1"/>
              <a:t>jahody</a:t>
            </a:r>
            <a:r>
              <a:rPr lang="en-US" sz="1400"/>
              <a:t>)
 Na </a:t>
            </a:r>
            <a:r>
              <a:rPr lang="en-US" sz="1400" err="1"/>
              <a:t>polevu</a:t>
            </a:r>
            <a:r>
              <a:rPr lang="en-US" sz="1400"/>
              <a:t>:</a:t>
            </a:r>
          </a:p>
          <a:p>
            <a:r>
              <a:rPr lang="en-US" sz="1400"/>
              <a:t> 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řeckého</a:t>
            </a:r>
            <a:r>
              <a:rPr lang="en-US" sz="1400"/>
              <a:t> </a:t>
            </a:r>
            <a:r>
              <a:rPr lang="en-US" sz="1400" err="1"/>
              <a:t>jogurtu</a:t>
            </a:r>
            <a:r>
              <a:rPr lang="en-US" sz="1400"/>
              <a:t> (pro </a:t>
            </a:r>
            <a:r>
              <a:rPr lang="en-US" sz="1400" err="1"/>
              <a:t>krémovou</a:t>
            </a:r>
            <a:r>
              <a:rPr lang="en-US" sz="1400"/>
              <a:t>, </a:t>
            </a:r>
            <a:r>
              <a:rPr lang="en-US" sz="1400" err="1"/>
              <a:t>pikantní</a:t>
            </a:r>
            <a:r>
              <a:rPr lang="en-US" sz="1400"/>
              <a:t> </a:t>
            </a:r>
            <a:r>
              <a:rPr lang="en-US" sz="1400" err="1"/>
              <a:t>polevu</a:t>
            </a:r>
            <a:r>
              <a:rPr lang="en-US" sz="1400"/>
              <a:t>)
2 </a:t>
            </a:r>
            <a:r>
              <a:rPr lang="en-US" sz="1400" err="1"/>
              <a:t>lžíce</a:t>
            </a:r>
            <a:r>
              <a:rPr lang="en-US" sz="1400"/>
              <a:t> </a:t>
            </a:r>
            <a:r>
              <a:rPr lang="en-US" sz="1400" err="1"/>
              <a:t>medu</a:t>
            </a:r>
            <a:r>
              <a:rPr lang="en-US" sz="1400"/>
              <a:t> 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javorového</a:t>
            </a:r>
            <a:r>
              <a:rPr lang="en-US" sz="1400"/>
              <a:t> </a:t>
            </a:r>
            <a:r>
              <a:rPr lang="en-US" sz="1400" err="1"/>
              <a:t>sirupu</a:t>
            </a:r>
            <a:r>
              <a:rPr lang="en-US" sz="1400"/>
              <a:t>
½ </a:t>
            </a:r>
            <a:r>
              <a:rPr lang="en-US" sz="1400" err="1"/>
              <a:t>lžičky</a:t>
            </a:r>
            <a:r>
              <a:rPr lang="en-US" sz="1400"/>
              <a:t> </a:t>
            </a:r>
            <a:r>
              <a:rPr lang="en-US" sz="1400" err="1"/>
              <a:t>citronové</a:t>
            </a:r>
            <a:r>
              <a:rPr lang="en-US" sz="1400"/>
              <a:t> </a:t>
            </a:r>
            <a:r>
              <a:rPr lang="en-US" sz="1400" err="1"/>
              <a:t>kůry</a:t>
            </a:r>
            <a:endParaRPr lang="en-US" sz="1400"/>
          </a:p>
        </p:txBody>
      </p:sp>
      <p:pic>
        <p:nvPicPr>
          <p:cNvPr id="8" name="Picture 2" descr="Obsah obrázku Sladkost, ovoce, dezert, muffin&#10;&#10;Obsah generovaný pomocí AI může být nesprávný.">
            <a:extLst>
              <a:ext uri="{FF2B5EF4-FFF2-40B4-BE49-F238E27FC236}">
                <a16:creationId xmlns:a16="http://schemas.microsoft.com/office/drawing/2014/main" id="{FCA45604-CE96-B530-3AB6-EA646584FB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09" r="2691" b="-3"/>
          <a:stretch/>
        </p:blipFill>
        <p:spPr>
          <a:xfrm>
            <a:off x="10696563" y="4247600"/>
            <a:ext cx="1369473" cy="1984127"/>
          </a:xfrm>
          <a:prstGeom prst="rect">
            <a:avLst/>
          </a:prstGeom>
        </p:spPr>
      </p:pic>
      <p:pic>
        <p:nvPicPr>
          <p:cNvPr id="9" name="Picture 1" descr="Obsah obrázku dezert, muffin, Cupcake, Sladkost&#10;&#10;Obsah generovaný pomocí AI může být nesprávný.">
            <a:extLst>
              <a:ext uri="{FF2B5EF4-FFF2-40B4-BE49-F238E27FC236}">
                <a16:creationId xmlns:a16="http://schemas.microsoft.com/office/drawing/2014/main" id="{FC7E170D-EDEC-90B1-C017-C2572287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69" r="23402" b="-3"/>
          <a:stretch/>
        </p:blipFill>
        <p:spPr>
          <a:xfrm>
            <a:off x="4189506" y="4807037"/>
            <a:ext cx="1014070" cy="1474691"/>
          </a:xfrm>
          <a:prstGeom prst="rect">
            <a:avLst/>
          </a:prstGeom>
        </p:spPr>
      </p:pic>
      <p:pic>
        <p:nvPicPr>
          <p:cNvPr id="10" name="Picture 2" descr="Obsah obrázku Sladkost, ovoce, dezert, muffin&#10;&#10;Obsah generovaný pomocí AI může být nesprávný.">
            <a:extLst>
              <a:ext uri="{FF2B5EF4-FFF2-40B4-BE49-F238E27FC236}">
                <a16:creationId xmlns:a16="http://schemas.microsoft.com/office/drawing/2014/main" id="{1C4CDEEF-9572-FAEE-5AE5-BAB4840D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09" r="2691" b="-3"/>
          <a:stretch/>
        </p:blipFill>
        <p:spPr>
          <a:xfrm>
            <a:off x="10696562" y="153464"/>
            <a:ext cx="1369473" cy="1984127"/>
          </a:xfrm>
          <a:prstGeom prst="rect">
            <a:avLst/>
          </a:prstGeom>
        </p:spPr>
      </p:pic>
      <p:pic>
        <p:nvPicPr>
          <p:cNvPr id="11" name="Picture 1" descr="Obsah obrázku dezert, muffin, Cupcake, Sladkost&#10;&#10;Obsah generovaný pomocí AI může být nesprávný.">
            <a:extLst>
              <a:ext uri="{FF2B5EF4-FFF2-40B4-BE49-F238E27FC236}">
                <a16:creationId xmlns:a16="http://schemas.microsoft.com/office/drawing/2014/main" id="{5C992E56-7183-FD98-F76B-511670FF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69" r="23402" b="-3"/>
          <a:stretch/>
        </p:blipFill>
        <p:spPr>
          <a:xfrm>
            <a:off x="4287984" y="153308"/>
            <a:ext cx="923663" cy="1642588"/>
          </a:xfrm>
          <a:prstGeom prst="rect">
            <a:avLst/>
          </a:prstGeom>
        </p:spPr>
      </p:pic>
      <p:pic>
        <p:nvPicPr>
          <p:cNvPr id="12" name="Picture 1" descr="Obsah obrázku dezert, muffin, Cupcake, Sladkost&#10;&#10;Obsah generovaný pomocí AI může být nesprávný.">
            <a:extLst>
              <a:ext uri="{FF2B5EF4-FFF2-40B4-BE49-F238E27FC236}">
                <a16:creationId xmlns:a16="http://schemas.microsoft.com/office/drawing/2014/main" id="{649CA7B7-397B-6530-223A-6E6F50882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69" r="23402" b="-3"/>
          <a:stretch/>
        </p:blipFill>
        <p:spPr>
          <a:xfrm>
            <a:off x="4417943" y="2136605"/>
            <a:ext cx="794511" cy="146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00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25C6A-7901-D7B1-0549-B35A5E365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38" y="624717"/>
            <a:ext cx="5084825" cy="526449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7F0000"/>
                </a:solidFill>
              </a:rPr>
              <a:t>Podzimní</a:t>
            </a:r>
            <a:r>
              <a:rPr lang="en-US">
                <a:solidFill>
                  <a:srgbClr val="7F0000"/>
                </a:solidFill>
              </a:rPr>
              <a:t> </a:t>
            </a:r>
            <a:r>
              <a:rPr lang="en-US" err="1">
                <a:solidFill>
                  <a:srgbClr val="7F0000"/>
                </a:solidFill>
              </a:rPr>
              <a:t>muffiny</a:t>
            </a:r>
            <a:endParaRPr lang="en-US">
              <a:solidFill>
                <a:srgbClr val="7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9221-BB9F-7C47-7515-F8408CC1A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31" y="1645559"/>
            <a:ext cx="3481370" cy="47596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/>
              <a:t>°</a:t>
            </a:r>
            <a:r>
              <a:rPr lang="en-US" sz="1400" err="1"/>
              <a:t>Jablečně</a:t>
            </a:r>
            <a:r>
              <a:rPr lang="en-US" sz="1400"/>
              <a:t> </a:t>
            </a:r>
            <a:r>
              <a:rPr lang="en-US" sz="1400" err="1"/>
              <a:t>skořicové</a:t>
            </a:r>
            <a:r>
              <a:rPr lang="en-US" sz="1400"/>
              <a:t> muffin
° </a:t>
            </a:r>
            <a:r>
              <a:rPr lang="en-US" sz="1400" err="1"/>
              <a:t>Kombinace</a:t>
            </a:r>
            <a:r>
              <a:rPr lang="en-US" sz="1400"/>
              <a:t> </a:t>
            </a:r>
            <a:r>
              <a:rPr lang="en-US" sz="1400" err="1"/>
              <a:t>jablka</a:t>
            </a:r>
            <a:r>
              <a:rPr lang="en-US" sz="1400"/>
              <a:t> a </a:t>
            </a:r>
            <a:r>
              <a:rPr lang="en-US" sz="1400" err="1"/>
              <a:t>skořice</a:t>
            </a:r>
            <a:r>
              <a:rPr lang="en-US" sz="1400"/>
              <a:t> je </a:t>
            </a:r>
            <a:r>
              <a:rPr lang="en-US" sz="1400" err="1"/>
              <a:t>perfektní</a:t>
            </a:r>
            <a:r>
              <a:rPr lang="en-US" sz="1400"/>
              <a:t> </a:t>
            </a:r>
            <a:r>
              <a:rPr lang="en-US" sz="1400" err="1"/>
              <a:t>podzimní</a:t>
            </a:r>
            <a:r>
              <a:rPr lang="en-US" sz="1400"/>
              <a:t> </a:t>
            </a:r>
            <a:r>
              <a:rPr lang="en-US" sz="1400" err="1"/>
              <a:t>chuť</a:t>
            </a:r>
            <a:r>
              <a:rPr lang="en-US" sz="1400"/>
              <a:t> a </a:t>
            </a:r>
            <a:r>
              <a:rPr lang="en-US" sz="1400" err="1"/>
              <a:t>tento</a:t>
            </a:r>
            <a:r>
              <a:rPr lang="en-US" sz="1400"/>
              <a:t> </a:t>
            </a:r>
            <a:r>
              <a:rPr lang="en-US" sz="1400" err="1"/>
              <a:t>recept</a:t>
            </a:r>
            <a:r>
              <a:rPr lang="en-US" sz="1400"/>
              <a:t> je o </a:t>
            </a:r>
            <a:r>
              <a:rPr lang="en-US" sz="1400" err="1"/>
              <a:t>něco</a:t>
            </a:r>
            <a:r>
              <a:rPr lang="en-US" sz="1400"/>
              <a:t> </a:t>
            </a:r>
            <a:r>
              <a:rPr lang="en-US" sz="1400" err="1"/>
              <a:t>lehčí</a:t>
            </a:r>
            <a:r>
              <a:rPr lang="en-US" sz="1400"/>
              <a:t> s </a:t>
            </a:r>
            <a:r>
              <a:rPr lang="en-US" sz="1400" err="1"/>
              <a:t>přirozenou</a:t>
            </a:r>
            <a:r>
              <a:rPr lang="en-US" sz="1400"/>
              <a:t> </a:t>
            </a:r>
            <a:r>
              <a:rPr lang="en-US" sz="1400" err="1"/>
              <a:t>sladkostí</a:t>
            </a:r>
            <a:r>
              <a:rPr lang="en-US" sz="1400"/>
              <a:t>.</a:t>
            </a:r>
            <a:endParaRPr lang="en-US"/>
          </a:p>
          <a:p>
            <a:pPr marL="0" indent="0">
              <a:buNone/>
            </a:pPr>
            <a:r>
              <a:rPr lang="en-US" sz="1400"/>
              <a:t>
° </a:t>
            </a:r>
            <a:r>
              <a:rPr lang="en-US" sz="1400" err="1"/>
              <a:t>Ingredience</a:t>
            </a:r>
            <a:r>
              <a:rPr lang="en-US" sz="1400"/>
              <a:t> </a:t>
            </a:r>
            <a:endParaRPr lang="en-US"/>
          </a:p>
          <a:p>
            <a:pPr marL="0" indent="0">
              <a:buNone/>
            </a:pPr>
            <a:r>
              <a:rPr lang="en-US" sz="1400"/>
              <a:t> ° 1 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celozrnné</a:t>
            </a:r>
            <a:r>
              <a:rPr lang="en-US" sz="1400"/>
              <a:t> </a:t>
            </a:r>
            <a:r>
              <a:rPr lang="en-US" sz="1400" err="1"/>
              <a:t>mouky</a:t>
            </a:r>
            <a:r>
              <a:rPr lang="en-US" sz="1400"/>
              <a:t>
° </a:t>
            </a:r>
            <a:r>
              <a:rPr lang="en-US" sz="1400" err="1"/>
              <a:t>lžička</a:t>
            </a:r>
            <a:r>
              <a:rPr lang="en-US" sz="1400"/>
              <a:t> </a:t>
            </a:r>
            <a:r>
              <a:rPr lang="en-US" sz="1400" err="1"/>
              <a:t>prášku</a:t>
            </a:r>
            <a:r>
              <a:rPr lang="en-US" sz="1400"/>
              <a:t> do </a:t>
            </a:r>
            <a:r>
              <a:rPr lang="en-US" sz="1400" err="1"/>
              <a:t>pečiva</a:t>
            </a:r>
            <a:r>
              <a:rPr lang="en-US" sz="1400"/>
              <a:t>
° ½ </a:t>
            </a:r>
            <a:r>
              <a:rPr lang="en-US" sz="1400" err="1"/>
              <a:t>lžičky</a:t>
            </a:r>
            <a:r>
              <a:rPr lang="en-US" sz="1400"/>
              <a:t> </a:t>
            </a:r>
            <a:r>
              <a:rPr lang="en-US" sz="1400" err="1"/>
              <a:t>jedlé</a:t>
            </a:r>
            <a:r>
              <a:rPr lang="en-US" sz="1400"/>
              <a:t> </a:t>
            </a:r>
            <a:r>
              <a:rPr lang="en-US" sz="1400" err="1"/>
              <a:t>sody</a:t>
            </a:r>
            <a:r>
              <a:rPr lang="en-US" sz="1400"/>
              <a:t>
°1 </a:t>
            </a:r>
            <a:r>
              <a:rPr lang="en-US" sz="1400" err="1"/>
              <a:t>lžička</a:t>
            </a:r>
            <a:r>
              <a:rPr lang="en-US" sz="1400"/>
              <a:t> </a:t>
            </a:r>
            <a:r>
              <a:rPr lang="en-US" sz="1400" err="1"/>
              <a:t>mleté</a:t>
            </a:r>
            <a:r>
              <a:rPr lang="en-US" sz="1400"/>
              <a:t> </a:t>
            </a:r>
            <a:r>
              <a:rPr lang="en-US" sz="1400" err="1"/>
              <a:t>skořice</a:t>
            </a:r>
            <a:r>
              <a:rPr lang="en-US" sz="1400"/>
              <a:t>
° ¼ </a:t>
            </a:r>
            <a:r>
              <a:rPr lang="en-US" sz="1400" err="1"/>
              <a:t>lžičky</a:t>
            </a:r>
            <a:r>
              <a:rPr lang="en-US" sz="1400"/>
              <a:t> soli
° 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neslazeného</a:t>
            </a:r>
            <a:r>
              <a:rPr lang="en-US" sz="1400"/>
              <a:t> </a:t>
            </a:r>
            <a:r>
              <a:rPr lang="en-US" sz="1400" err="1"/>
              <a:t>jablečného</a:t>
            </a:r>
            <a:r>
              <a:rPr lang="en-US" sz="1400"/>
              <a:t> </a:t>
            </a:r>
            <a:r>
              <a:rPr lang="en-US" sz="1400" err="1"/>
              <a:t>omáčky</a:t>
            </a:r>
            <a:r>
              <a:rPr lang="en-US" sz="1400"/>
              <a:t>
° ¼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medu</a:t>
            </a:r>
            <a:r>
              <a:rPr lang="en-US" sz="1400"/>
              <a:t> 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javorového</a:t>
            </a:r>
            <a:r>
              <a:rPr lang="en-US" sz="1400"/>
              <a:t> </a:t>
            </a:r>
            <a:r>
              <a:rPr lang="en-US" sz="1400" err="1"/>
              <a:t>sirupu</a:t>
            </a:r>
            <a:r>
              <a:rPr lang="en-US" sz="1400"/>
              <a:t>
° 2 </a:t>
            </a:r>
            <a:r>
              <a:rPr lang="en-US" sz="1400" err="1"/>
              <a:t>velká</a:t>
            </a:r>
            <a:r>
              <a:rPr lang="en-US" sz="1400"/>
              <a:t> </a:t>
            </a:r>
            <a:r>
              <a:rPr lang="en-US" sz="1400" err="1"/>
              <a:t>vejce</a:t>
            </a:r>
            <a:r>
              <a:rPr lang="en-US" sz="1400"/>
              <a:t>
°½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nastrouhaného</a:t>
            </a:r>
            <a:r>
              <a:rPr lang="en-US" sz="1400"/>
              <a:t> </a:t>
            </a:r>
            <a:r>
              <a:rPr lang="en-US" sz="1400" err="1"/>
              <a:t>jablka</a:t>
            </a:r>
            <a:r>
              <a:rPr lang="en-US" sz="1400"/>
              <a:t> (</a:t>
            </a:r>
            <a:r>
              <a:rPr lang="en-US" sz="1400" err="1"/>
              <a:t>asi</a:t>
            </a:r>
            <a:r>
              <a:rPr lang="en-US" sz="1400"/>
              <a:t> 1 </a:t>
            </a:r>
            <a:r>
              <a:rPr lang="en-US" sz="1400" err="1"/>
              <a:t>střední</a:t>
            </a:r>
            <a:r>
              <a:rPr lang="en-US" sz="1400"/>
              <a:t> </a:t>
            </a:r>
            <a:r>
              <a:rPr lang="en-US" sz="1400" err="1"/>
              <a:t>jablko</a:t>
            </a:r>
            <a:r>
              <a:rPr lang="en-US" sz="1400"/>
              <a:t>)
°½ </a:t>
            </a:r>
            <a:r>
              <a:rPr lang="en-US" sz="1400" err="1"/>
              <a:t>lžičky</a:t>
            </a:r>
            <a:r>
              <a:rPr lang="en-US" sz="1400"/>
              <a:t> </a:t>
            </a:r>
            <a:r>
              <a:rPr lang="en-US" sz="1400" err="1"/>
              <a:t>vanilkového</a:t>
            </a:r>
            <a:r>
              <a:rPr lang="en-US" sz="1400"/>
              <a:t> </a:t>
            </a:r>
            <a:r>
              <a:rPr lang="en-US" sz="1400" err="1"/>
              <a:t>extraktu</a:t>
            </a:r>
            <a:r>
              <a:rPr lang="en-US" sz="1400"/>
              <a:t>
°¼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mandlového</a:t>
            </a:r>
            <a:r>
              <a:rPr lang="en-US" sz="1400"/>
              <a:t> </a:t>
            </a:r>
            <a:r>
              <a:rPr lang="en-US" sz="1400" err="1"/>
              <a:t>mléka</a:t>
            </a:r>
            <a:r>
              <a:rPr lang="en-US" sz="1400"/>
              <a:t> (</a:t>
            </a:r>
            <a:r>
              <a:rPr lang="en-US" sz="1400" err="1"/>
              <a:t>nebo</a:t>
            </a:r>
            <a:r>
              <a:rPr lang="en-US" sz="1400"/>
              <a:t> </a:t>
            </a:r>
            <a:r>
              <a:rPr lang="en-US" sz="1400" err="1"/>
              <a:t>jakéhokoli</a:t>
            </a:r>
            <a:r>
              <a:rPr lang="en-US" sz="1400"/>
              <a:t> </a:t>
            </a:r>
            <a:r>
              <a:rPr lang="en-US" sz="1400" err="1"/>
              <a:t>mléka</a:t>
            </a:r>
            <a:r>
              <a:rPr lang="en-US" sz="1400"/>
              <a:t> </a:t>
            </a:r>
            <a:r>
              <a:rPr lang="en-US" sz="1400" err="1"/>
              <a:t>dle</a:t>
            </a:r>
            <a:r>
              <a:rPr lang="en-US" sz="1400"/>
              <a:t> </a:t>
            </a:r>
            <a:r>
              <a:rPr lang="en-US" sz="1400" err="1"/>
              <a:t>vašeho</a:t>
            </a:r>
            <a:r>
              <a:rPr lang="en-US" sz="1400"/>
              <a:t> </a:t>
            </a:r>
            <a:r>
              <a:rPr lang="en-US" sz="1400" err="1"/>
              <a:t>výběru</a:t>
            </a:r>
            <a:r>
              <a:rPr lang="en-US" sz="1400"/>
              <a:t>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5FC944-4E62-0207-9EA1-ADDCD30AE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75138" y="443904"/>
            <a:ext cx="5387726" cy="701410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04A5DF"/>
                </a:solidFill>
              </a:rPr>
              <a:t>Zimní</a:t>
            </a:r>
            <a:r>
              <a:rPr lang="en-US">
                <a:solidFill>
                  <a:srgbClr val="04A5DF"/>
                </a:solidFill>
              </a:rPr>
              <a:t> </a:t>
            </a:r>
            <a:r>
              <a:rPr lang="en-US" err="1">
                <a:solidFill>
                  <a:srgbClr val="04A5DF"/>
                </a:solidFill>
              </a:rPr>
              <a:t>muffiny</a:t>
            </a:r>
            <a:endParaRPr lang="en-US">
              <a:solidFill>
                <a:srgbClr val="04A5D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B2930-0755-8826-D7BF-0DD56C465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6832" y="1650603"/>
            <a:ext cx="4725639" cy="47730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err="1"/>
              <a:t>Perníkové</a:t>
            </a:r>
            <a:r>
              <a:rPr lang="en-US" sz="1400"/>
              <a:t> </a:t>
            </a:r>
            <a:r>
              <a:rPr lang="en-US" sz="1400" err="1"/>
              <a:t>muffiny</a:t>
            </a:r>
            <a:r>
              <a:rPr lang="en-US" sz="1400"/>
              <a:t>
Tyto </a:t>
            </a:r>
            <a:r>
              <a:rPr lang="en-US" sz="1400" err="1"/>
              <a:t>muffini</a:t>
            </a:r>
            <a:r>
              <a:rPr lang="en-US" sz="1400"/>
              <a:t> </a:t>
            </a:r>
            <a:r>
              <a:rPr lang="en-US" sz="1400" err="1"/>
              <a:t>mají</a:t>
            </a:r>
            <a:r>
              <a:rPr lang="en-US" sz="1400"/>
              <a:t> </a:t>
            </a:r>
            <a:r>
              <a:rPr lang="en-US" sz="1400" err="1"/>
              <a:t>hřejivou</a:t>
            </a:r>
            <a:r>
              <a:rPr lang="en-US" sz="1400"/>
              <a:t>, </a:t>
            </a:r>
            <a:r>
              <a:rPr lang="en-US" sz="1400" err="1"/>
              <a:t>kořeněnou</a:t>
            </a:r>
            <a:r>
              <a:rPr lang="en-US" sz="1400"/>
              <a:t> </a:t>
            </a:r>
            <a:r>
              <a:rPr lang="en-US" sz="1400" err="1"/>
              <a:t>chuť</a:t>
            </a:r>
            <a:r>
              <a:rPr lang="en-US" sz="1400"/>
              <a:t> </a:t>
            </a:r>
            <a:endParaRPr lang="en-US"/>
          </a:p>
          <a:p>
            <a:r>
              <a:rPr lang="en-US" sz="1400" err="1"/>
              <a:t>ideální</a:t>
            </a:r>
            <a:r>
              <a:rPr lang="en-US" sz="1400"/>
              <a:t> </a:t>
            </a:r>
            <a:r>
              <a:rPr lang="en-US" sz="1400" err="1"/>
              <a:t>na</a:t>
            </a:r>
            <a:r>
              <a:rPr lang="en-US" sz="1400"/>
              <a:t> </a:t>
            </a:r>
            <a:r>
              <a:rPr lang="en-US" sz="1400" err="1"/>
              <a:t>zimu</a:t>
            </a:r>
            <a:r>
              <a:rPr lang="en-US" sz="1400"/>
              <a:t>.</a:t>
            </a:r>
            <a:endParaRPr lang="en-US"/>
          </a:p>
          <a:p>
            <a:r>
              <a:rPr lang="en-US" sz="1400"/>
              <a:t>
 </a:t>
            </a:r>
            <a:r>
              <a:rPr lang="en-US" sz="1400" err="1"/>
              <a:t>Ingredience</a:t>
            </a:r>
            <a:r>
              <a:rPr lang="en-US" sz="1400"/>
              <a:t>:</a:t>
            </a:r>
            <a:endParaRPr lang="en-US"/>
          </a:p>
          <a:p>
            <a:pPr marL="0" indent="0">
              <a:buNone/>
            </a:pPr>
            <a:r>
              <a:rPr lang="en-US" sz="1400"/>
              <a:t>°1 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univerzální</a:t>
            </a:r>
            <a:r>
              <a:rPr lang="en-US" sz="1400"/>
              <a:t> </a:t>
            </a:r>
            <a:r>
              <a:rPr lang="en-US" sz="1400" err="1"/>
              <a:t>mouky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° ½ </a:t>
            </a:r>
            <a:r>
              <a:rPr lang="en-US" sz="1400" err="1"/>
              <a:t>lžičky</a:t>
            </a:r>
            <a:r>
              <a:rPr lang="en-US" sz="1400"/>
              <a:t> </a:t>
            </a:r>
            <a:r>
              <a:rPr lang="en-US" sz="1400" err="1"/>
              <a:t>jedlé</a:t>
            </a:r>
            <a:r>
              <a:rPr lang="en-US" sz="1400"/>
              <a:t> </a:t>
            </a:r>
            <a:r>
              <a:rPr lang="en-US" sz="1400" err="1"/>
              <a:t>sody</a:t>
            </a:r>
            <a:r>
              <a:rPr lang="en-US" sz="1400"/>
              <a:t>
° 1 </a:t>
            </a:r>
            <a:r>
              <a:rPr lang="en-US" sz="1400" err="1"/>
              <a:t>lžička</a:t>
            </a:r>
            <a:r>
              <a:rPr lang="en-US" sz="1400"/>
              <a:t> </a:t>
            </a:r>
            <a:r>
              <a:rPr lang="en-US" sz="1400" err="1"/>
              <a:t>mletého</a:t>
            </a:r>
            <a:r>
              <a:rPr lang="en-US" sz="1400"/>
              <a:t> </a:t>
            </a:r>
            <a:r>
              <a:rPr lang="en-US" sz="1400" err="1"/>
              <a:t>zázvoru</a:t>
            </a:r>
            <a:r>
              <a:rPr lang="en-US" sz="1400"/>
              <a:t>
°½ </a:t>
            </a:r>
            <a:r>
              <a:rPr lang="en-US" sz="1400" err="1"/>
              <a:t>lžičky</a:t>
            </a:r>
            <a:r>
              <a:rPr lang="en-US" sz="1400"/>
              <a:t> </a:t>
            </a:r>
            <a:r>
              <a:rPr lang="en-US" sz="1400" err="1"/>
              <a:t>skořice</a:t>
            </a:r>
            <a:r>
              <a:rPr lang="en-US" sz="1400"/>
              <a:t>
° ¼ </a:t>
            </a:r>
            <a:r>
              <a:rPr lang="en-US" sz="1400" err="1"/>
              <a:t>lžičky</a:t>
            </a:r>
            <a:r>
              <a:rPr lang="en-US" sz="1400"/>
              <a:t> </a:t>
            </a:r>
            <a:r>
              <a:rPr lang="en-US" sz="1400" err="1"/>
              <a:t>mletého</a:t>
            </a:r>
            <a:r>
              <a:rPr lang="en-US" sz="1400"/>
              <a:t> </a:t>
            </a:r>
            <a:r>
              <a:rPr lang="en-US" sz="1400" err="1"/>
              <a:t>hřebíčku</a:t>
            </a:r>
            <a:r>
              <a:rPr lang="en-US" sz="1400"/>
              <a:t>
°¼ </a:t>
            </a:r>
            <a:r>
              <a:rPr lang="en-US" sz="1400" err="1"/>
              <a:t>lžičky</a:t>
            </a:r>
            <a:r>
              <a:rPr lang="en-US" sz="1400"/>
              <a:t> </a:t>
            </a:r>
            <a:r>
              <a:rPr lang="en-US" sz="1400" err="1"/>
              <a:t>muškátového</a:t>
            </a:r>
            <a:r>
              <a:rPr lang="en-US" sz="1400"/>
              <a:t> </a:t>
            </a:r>
            <a:r>
              <a:rPr lang="en-US" sz="1400" err="1"/>
              <a:t>oříšku</a:t>
            </a:r>
            <a:r>
              <a:rPr lang="en-US" sz="1400"/>
              <a:t>
° ¼ </a:t>
            </a:r>
            <a:r>
              <a:rPr lang="en-US" sz="1400" err="1"/>
              <a:t>lžičky</a:t>
            </a:r>
            <a:r>
              <a:rPr lang="en-US" sz="1400"/>
              <a:t> soli
° 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nesoleného</a:t>
            </a:r>
            <a:r>
              <a:rPr lang="en-US" sz="1400"/>
              <a:t> </a:t>
            </a:r>
            <a:r>
              <a:rPr lang="en-US" sz="1400" err="1"/>
              <a:t>másla</a:t>
            </a:r>
            <a:r>
              <a:rPr lang="en-US" sz="1400"/>
              <a:t>, </a:t>
            </a:r>
            <a:r>
              <a:rPr lang="en-US" sz="1400" err="1"/>
              <a:t>změkčeného</a:t>
            </a:r>
            <a:r>
              <a:rPr lang="en-US" sz="1400"/>
              <a:t>
° 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hnědého</a:t>
            </a:r>
            <a:r>
              <a:rPr lang="en-US" sz="1400"/>
              <a:t> </a:t>
            </a:r>
            <a:r>
              <a:rPr lang="en-US" sz="1400" err="1"/>
              <a:t>cukru</a:t>
            </a:r>
            <a:r>
              <a:rPr lang="en-US" sz="1400"/>
              <a:t>
° 2 </a:t>
            </a:r>
            <a:r>
              <a:rPr lang="en-US" sz="1400" err="1"/>
              <a:t>velká</a:t>
            </a:r>
            <a:r>
              <a:rPr lang="en-US" sz="1400"/>
              <a:t> </a:t>
            </a:r>
            <a:r>
              <a:rPr lang="en-US" sz="1400" err="1"/>
              <a:t>vejce</a:t>
            </a:r>
            <a:r>
              <a:rPr lang="en-US" sz="1400"/>
              <a:t>
°½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melasy</a:t>
            </a:r>
            <a:r>
              <a:rPr lang="en-US" sz="1400"/>
              <a:t>
° ½ </a:t>
            </a:r>
            <a:r>
              <a:rPr lang="en-US" sz="1400" err="1"/>
              <a:t>šálku</a:t>
            </a:r>
            <a:r>
              <a:rPr lang="en-US" sz="1400"/>
              <a:t> </a:t>
            </a:r>
            <a:r>
              <a:rPr lang="en-US" sz="1400" err="1"/>
              <a:t>horké</a:t>
            </a:r>
            <a:r>
              <a:rPr lang="en-US" sz="1400"/>
              <a:t> </a:t>
            </a:r>
            <a:r>
              <a:rPr lang="en-US" sz="1400" err="1"/>
              <a:t>vody</a:t>
            </a:r>
            <a:r>
              <a:rPr lang="en-US" sz="1400"/>
              <a:t>
° 1 </a:t>
            </a:r>
            <a:r>
              <a:rPr lang="en-US" sz="1400" err="1"/>
              <a:t>lžička</a:t>
            </a:r>
            <a:r>
              <a:rPr lang="en-US" sz="1400"/>
              <a:t> </a:t>
            </a:r>
            <a:r>
              <a:rPr lang="en-US" sz="1400" err="1"/>
              <a:t>vanilkového</a:t>
            </a:r>
            <a:r>
              <a:rPr lang="en-US" sz="1400"/>
              <a:t> </a:t>
            </a:r>
            <a:r>
              <a:rPr lang="en-US" sz="1400" err="1"/>
              <a:t>extraktu</a:t>
            </a:r>
            <a:endParaRPr lang="en-US" sz="1400"/>
          </a:p>
        </p:txBody>
      </p:sp>
      <p:pic>
        <p:nvPicPr>
          <p:cNvPr id="7" name="Picture 3" descr="Obsah obrázku dezert, Sladkost, ovoce, jídlo&#10;&#10;Obsah generovaný pomocí AI může být nesprávný.">
            <a:extLst>
              <a:ext uri="{FF2B5EF4-FFF2-40B4-BE49-F238E27FC236}">
                <a16:creationId xmlns:a16="http://schemas.microsoft.com/office/drawing/2014/main" id="{563733AB-872B-22F2-8BBB-6ED6520FA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52" r="4281" b="-3"/>
          <a:stretch/>
        </p:blipFill>
        <p:spPr>
          <a:xfrm>
            <a:off x="3267793" y="66152"/>
            <a:ext cx="860955" cy="1469419"/>
          </a:xfrm>
          <a:prstGeom prst="rect">
            <a:avLst/>
          </a:prstGeom>
        </p:spPr>
      </p:pic>
      <p:pic>
        <p:nvPicPr>
          <p:cNvPr id="2" name="Picture 3" descr="Obsah obrázku dezert, Sladkost, ovoce, jídlo&#10;&#10;Obsah generovaný pomocí AI může být nesprávný.">
            <a:extLst>
              <a:ext uri="{FF2B5EF4-FFF2-40B4-BE49-F238E27FC236}">
                <a16:creationId xmlns:a16="http://schemas.microsoft.com/office/drawing/2014/main" id="{41CC4F1B-6315-ECF1-9251-2E21BB667F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52" r="4281" b="-3"/>
          <a:stretch/>
        </p:blipFill>
        <p:spPr>
          <a:xfrm>
            <a:off x="4022728" y="4316884"/>
            <a:ext cx="951363" cy="1688978"/>
          </a:xfrm>
          <a:prstGeom prst="rect">
            <a:avLst/>
          </a:prstGeom>
        </p:spPr>
      </p:pic>
      <p:pic>
        <p:nvPicPr>
          <p:cNvPr id="9" name="Picture 8" descr="Obsah obrázku dezert, Sladkost, jídlo, pečení&#10;&#10;Obsah generovaný pomocí AI může být nesprávný.">
            <a:extLst>
              <a:ext uri="{FF2B5EF4-FFF2-40B4-BE49-F238E27FC236}">
                <a16:creationId xmlns:a16="http://schemas.microsoft.com/office/drawing/2014/main" id="{46040C65-33F1-EE8C-3C97-92DC1E3D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007" y="4802618"/>
            <a:ext cx="1756798" cy="1773103"/>
          </a:xfrm>
          <a:prstGeom prst="rect">
            <a:avLst/>
          </a:prstGeom>
        </p:spPr>
      </p:pic>
      <p:pic>
        <p:nvPicPr>
          <p:cNvPr id="10" name="Picture 9" descr="Obsah obrázku dezert, Sladkost, jídlo, pečení&#10;&#10;Obsah generovaný pomocí AI může být nesprávný.">
            <a:extLst>
              <a:ext uri="{FF2B5EF4-FFF2-40B4-BE49-F238E27FC236}">
                <a16:creationId xmlns:a16="http://schemas.microsoft.com/office/drawing/2014/main" id="{CC61384B-6911-3BB6-DB97-356B1D8E7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379" y="411431"/>
            <a:ext cx="1588900" cy="1643951"/>
          </a:xfrm>
          <a:prstGeom prst="rect">
            <a:avLst/>
          </a:prstGeom>
        </p:spPr>
      </p:pic>
      <p:pic>
        <p:nvPicPr>
          <p:cNvPr id="11" name="Picture 3" descr="Obsah obrázku dezert, Sladkost, ovoce, jídlo&#10;&#10;Obsah generovaný pomocí AI může být nesprávný.">
            <a:extLst>
              <a:ext uri="{FF2B5EF4-FFF2-40B4-BE49-F238E27FC236}">
                <a16:creationId xmlns:a16="http://schemas.microsoft.com/office/drawing/2014/main" id="{83B769D9-CFA4-50B6-8D31-EC10D1C2D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52" r="4281" b="-3"/>
          <a:stretch/>
        </p:blipFill>
        <p:spPr>
          <a:xfrm>
            <a:off x="4297377" y="1482187"/>
            <a:ext cx="964278" cy="16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3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D5ED3-899D-27D4-8FF4-B45B42858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21" y="299774"/>
            <a:ext cx="4790291" cy="598138"/>
          </a:xfrm>
        </p:spPr>
        <p:txBody>
          <a:bodyPr>
            <a:normAutofit fontScale="90000"/>
          </a:bodyPr>
          <a:lstStyle/>
          <a:p>
            <a:r>
              <a:rPr lang="en-US" err="1"/>
              <a:t>Příběh</a:t>
            </a:r>
            <a:r>
              <a:rPr lang="en-US"/>
              <a:t> o </a:t>
            </a:r>
            <a:r>
              <a:rPr lang="en-US" err="1"/>
              <a:t>muffinách</a:t>
            </a:r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9494F-A2A8-CE00-AB30-DC6675828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56" y="901445"/>
            <a:ext cx="8157517" cy="583759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/>
              <a:t>Byli</a:t>
            </a:r>
            <a:r>
              <a:rPr lang="en-US"/>
              <a:t> </a:t>
            </a:r>
            <a:r>
              <a:rPr lang="en-US" err="1"/>
              <a:t>kdysi</a:t>
            </a:r>
            <a:r>
              <a:rPr lang="en-US"/>
              <a:t> </a:t>
            </a:r>
            <a:r>
              <a:rPr lang="en-US" err="1"/>
              <a:t>čtyři</a:t>
            </a:r>
            <a:r>
              <a:rPr lang="en-US"/>
              <a:t> </a:t>
            </a:r>
            <a:r>
              <a:rPr lang="en-US" err="1"/>
              <a:t>roční</a:t>
            </a:r>
            <a:r>
              <a:rPr lang="en-US"/>
              <a:t> </a:t>
            </a:r>
            <a:r>
              <a:rPr lang="en-US" err="1"/>
              <a:t>období</a:t>
            </a:r>
            <a:r>
              <a:rPr lang="en-US"/>
              <a:t> </a:t>
            </a:r>
            <a:r>
              <a:rPr lang="en-US" u="sng" err="1">
                <a:solidFill>
                  <a:srgbClr val="FFD965"/>
                </a:solidFill>
              </a:rPr>
              <a:t>jaro</a:t>
            </a:r>
            <a:r>
              <a:rPr lang="en-US"/>
              <a:t>, </a:t>
            </a:r>
            <a:r>
              <a:rPr lang="en-US" u="sng" err="1">
                <a:solidFill>
                  <a:srgbClr val="FFFF00"/>
                </a:solidFill>
              </a:rPr>
              <a:t>léto</a:t>
            </a:r>
            <a:r>
              <a:rPr lang="en-US"/>
              <a:t>, </a:t>
            </a:r>
            <a:r>
              <a:rPr lang="en-US" u="sng" err="1">
                <a:solidFill>
                  <a:srgbClr val="7F0000"/>
                </a:solidFill>
              </a:rPr>
              <a:t>podzim</a:t>
            </a:r>
            <a:r>
              <a:rPr lang="en-US"/>
              <a:t>, </a:t>
            </a:r>
            <a:r>
              <a:rPr lang="en-US" u="sng" err="1">
                <a:solidFill>
                  <a:srgbClr val="04A5DF"/>
                </a:solidFill>
              </a:rPr>
              <a:t>zima</a:t>
            </a:r>
            <a:r>
              <a:rPr lang="en-US"/>
              <a:t> . </a:t>
            </a:r>
          </a:p>
          <a:p>
            <a:r>
              <a:rPr lang="en-US"/>
              <a:t>A </a:t>
            </a:r>
            <a:r>
              <a:rPr lang="en-US" err="1"/>
              <a:t>hodně</a:t>
            </a:r>
            <a:r>
              <a:rPr lang="en-US"/>
              <a:t> </a:t>
            </a:r>
            <a:r>
              <a:rPr lang="en-US" err="1"/>
              <a:t>rádi</a:t>
            </a:r>
            <a:r>
              <a:rPr lang="en-US"/>
              <a:t> </a:t>
            </a:r>
            <a:r>
              <a:rPr lang="en-US" err="1"/>
              <a:t>jedli</a:t>
            </a:r>
            <a:r>
              <a:rPr lang="en-US"/>
              <a:t> </a:t>
            </a:r>
            <a:r>
              <a:rPr lang="en-US" err="1"/>
              <a:t>muffiny</a:t>
            </a:r>
            <a:r>
              <a:rPr lang="en-US"/>
              <a:t>, ale </a:t>
            </a:r>
            <a:r>
              <a:rPr lang="en-US" err="1"/>
              <a:t>když</a:t>
            </a:r>
            <a:r>
              <a:rPr lang="en-US"/>
              <a:t> </a:t>
            </a:r>
            <a:r>
              <a:rPr lang="en-US" err="1"/>
              <a:t>jedli</a:t>
            </a:r>
            <a:r>
              <a:rPr lang="en-US"/>
              <a:t> </a:t>
            </a:r>
            <a:r>
              <a:rPr lang="en-US" err="1"/>
              <a:t>muffiny</a:t>
            </a:r>
            <a:r>
              <a:rPr lang="en-US"/>
              <a:t> </a:t>
            </a:r>
            <a:r>
              <a:rPr lang="en-US" err="1"/>
              <a:t>tak</a:t>
            </a:r>
            <a:r>
              <a:rPr lang="en-US"/>
              <a:t> </a:t>
            </a:r>
            <a:r>
              <a:rPr lang="en-US" err="1"/>
              <a:t>pak</a:t>
            </a:r>
            <a:r>
              <a:rPr lang="en-US"/>
              <a:t> </a:t>
            </a:r>
            <a:r>
              <a:rPr lang="en-US" err="1"/>
              <a:t>většinou</a:t>
            </a:r>
            <a:r>
              <a:rPr lang="en-US"/>
              <a:t> </a:t>
            </a:r>
            <a:r>
              <a:rPr lang="en-US" err="1"/>
              <a:t>jim</a:t>
            </a:r>
            <a:r>
              <a:rPr lang="en-US"/>
              <a:t> </a:t>
            </a:r>
            <a:r>
              <a:rPr lang="en-US" err="1"/>
              <a:t>bylo</a:t>
            </a:r>
            <a:r>
              <a:rPr lang="en-US"/>
              <a:t> </a:t>
            </a:r>
            <a:r>
              <a:rPr lang="en-US" err="1"/>
              <a:t>zle</a:t>
            </a:r>
            <a:r>
              <a:rPr lang="en-US"/>
              <a:t> v </a:t>
            </a:r>
            <a:r>
              <a:rPr lang="en-US" err="1"/>
              <a:t>bříšku</a:t>
            </a:r>
            <a:r>
              <a:rPr lang="en-US"/>
              <a:t> </a:t>
            </a:r>
          </a:p>
          <a:p>
            <a:r>
              <a:rPr lang="en-US"/>
              <a:t>A   </a:t>
            </a:r>
            <a:r>
              <a:rPr lang="en-US" err="1"/>
              <a:t>kvůli</a:t>
            </a:r>
            <a:r>
              <a:rPr lang="en-US"/>
              <a:t> </a:t>
            </a:r>
            <a:r>
              <a:rPr lang="en-US" err="1"/>
              <a:t>tomu</a:t>
            </a:r>
            <a:r>
              <a:rPr lang="en-US"/>
              <a:t> </a:t>
            </a:r>
            <a:r>
              <a:rPr lang="en-US" err="1"/>
              <a:t>byli</a:t>
            </a:r>
            <a:r>
              <a:rPr lang="en-US"/>
              <a:t> </a:t>
            </a:r>
            <a:r>
              <a:rPr lang="en-US" err="1"/>
              <a:t>smutní</a:t>
            </a:r>
            <a:r>
              <a:rPr lang="en-US"/>
              <a:t>, </a:t>
            </a:r>
            <a:r>
              <a:rPr lang="en-US" err="1"/>
              <a:t>asi</a:t>
            </a:r>
            <a:r>
              <a:rPr lang="en-US"/>
              <a:t> </a:t>
            </a:r>
            <a:r>
              <a:rPr lang="en-US" err="1"/>
              <a:t>byli</a:t>
            </a:r>
            <a:r>
              <a:rPr lang="en-US"/>
              <a:t> </a:t>
            </a:r>
            <a:r>
              <a:rPr lang="en-US" err="1"/>
              <a:t>hodně</a:t>
            </a:r>
            <a:r>
              <a:rPr lang="en-US"/>
              <a:t> </a:t>
            </a:r>
            <a:r>
              <a:rPr lang="en-US" err="1"/>
              <a:t>smutný</a:t>
            </a:r>
            <a:r>
              <a:rPr lang="en-US"/>
              <a:t>, </a:t>
            </a:r>
            <a:r>
              <a:rPr lang="en-US" err="1"/>
              <a:t>protože</a:t>
            </a:r>
            <a:r>
              <a:rPr lang="en-US"/>
              <a:t> </a:t>
            </a:r>
            <a:r>
              <a:rPr lang="en-US" err="1"/>
              <a:t>paní</a:t>
            </a:r>
            <a:r>
              <a:rPr lang="en-US"/>
              <a:t> les </a:t>
            </a:r>
            <a:r>
              <a:rPr lang="en-US" err="1"/>
              <a:t>si</a:t>
            </a:r>
            <a:r>
              <a:rPr lang="en-US"/>
              <a:t> toho </a:t>
            </a:r>
            <a:r>
              <a:rPr lang="en-US" err="1"/>
              <a:t>všimla</a:t>
            </a:r>
            <a:r>
              <a:rPr lang="en-US"/>
              <a:t> a </a:t>
            </a:r>
            <a:r>
              <a:rPr lang="en-US" err="1"/>
              <a:t>zeptala</a:t>
            </a:r>
            <a:r>
              <a:rPr lang="en-US"/>
              <a:t> </a:t>
            </a:r>
            <a:r>
              <a:rPr lang="en-US" err="1"/>
              <a:t>všem</a:t>
            </a:r>
            <a:r>
              <a:rPr lang="en-US"/>
              <a:t> </a:t>
            </a:r>
            <a:r>
              <a:rPr lang="en-US" err="1"/>
              <a:t>čtyř</a:t>
            </a:r>
            <a:r>
              <a:rPr lang="en-US"/>
              <a:t> </a:t>
            </a:r>
            <a:r>
              <a:rPr lang="en-US" err="1"/>
              <a:t>ročních</a:t>
            </a:r>
            <a:r>
              <a:rPr lang="en-US"/>
              <a:t> </a:t>
            </a:r>
            <a:r>
              <a:rPr lang="en-US" err="1"/>
              <a:t>obdobím</a:t>
            </a:r>
            <a:r>
              <a:rPr lang="en-US"/>
              <a:t>, </a:t>
            </a:r>
            <a:r>
              <a:rPr lang="en-US" err="1"/>
              <a:t>proč</a:t>
            </a:r>
            <a:r>
              <a:rPr lang="en-US"/>
              <a:t> </a:t>
            </a:r>
            <a:r>
              <a:rPr lang="en-US" err="1"/>
              <a:t>jsou</a:t>
            </a:r>
            <a:r>
              <a:rPr lang="en-US"/>
              <a:t> </a:t>
            </a:r>
            <a:r>
              <a:rPr lang="en-US" err="1"/>
              <a:t>smutní</a:t>
            </a:r>
            <a:r>
              <a:rPr lang="en-US"/>
              <a:t> ?</a:t>
            </a:r>
          </a:p>
          <a:p>
            <a:r>
              <a:rPr lang="en-US"/>
              <a:t>A </a:t>
            </a:r>
            <a:r>
              <a:rPr lang="en-US" err="1"/>
              <a:t>všichni</a:t>
            </a:r>
            <a:r>
              <a:rPr lang="en-US"/>
              <a:t> </a:t>
            </a:r>
            <a:r>
              <a:rPr lang="en-US" err="1"/>
              <a:t>řekli</a:t>
            </a:r>
            <a:r>
              <a:rPr lang="en-US"/>
              <a:t>, </a:t>
            </a:r>
            <a:r>
              <a:rPr lang="en-US" err="1"/>
              <a:t>že</a:t>
            </a:r>
            <a:r>
              <a:rPr lang="en-US"/>
              <a:t> </a:t>
            </a:r>
            <a:r>
              <a:rPr lang="en-US" err="1"/>
              <a:t>mají</a:t>
            </a:r>
            <a:r>
              <a:rPr lang="en-US"/>
              <a:t> </a:t>
            </a:r>
            <a:r>
              <a:rPr lang="en-US" err="1"/>
              <a:t>chuť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muffiny</a:t>
            </a:r>
            <a:r>
              <a:rPr lang="en-US"/>
              <a:t>, ale </a:t>
            </a:r>
            <a:r>
              <a:rPr lang="en-US" err="1"/>
              <a:t>když</a:t>
            </a:r>
            <a:r>
              <a:rPr lang="en-US"/>
              <a:t> </a:t>
            </a:r>
            <a:r>
              <a:rPr lang="en-US" err="1"/>
              <a:t>jí</a:t>
            </a:r>
            <a:r>
              <a:rPr lang="en-US"/>
              <a:t> </a:t>
            </a:r>
            <a:r>
              <a:rPr lang="en-US" err="1"/>
              <a:t>muffiny</a:t>
            </a:r>
            <a:r>
              <a:rPr lang="en-US"/>
              <a:t>, </a:t>
            </a:r>
            <a:r>
              <a:rPr lang="en-US" err="1"/>
              <a:t>pak</a:t>
            </a:r>
            <a:r>
              <a:rPr lang="en-US"/>
              <a:t> </a:t>
            </a:r>
            <a:r>
              <a:rPr lang="en-US" err="1"/>
              <a:t>jim</a:t>
            </a:r>
            <a:r>
              <a:rPr lang="en-US"/>
              <a:t> je </a:t>
            </a:r>
            <a:r>
              <a:rPr lang="en-US" err="1"/>
              <a:t>zle</a:t>
            </a:r>
            <a:r>
              <a:rPr lang="en-US"/>
              <a:t> v </a:t>
            </a:r>
            <a:r>
              <a:rPr lang="en-US" err="1"/>
              <a:t>bříšku</a:t>
            </a:r>
            <a:r>
              <a:rPr lang="en-US"/>
              <a:t>. A </a:t>
            </a:r>
            <a:r>
              <a:rPr lang="en-US" err="1"/>
              <a:t>tak</a:t>
            </a:r>
            <a:r>
              <a:rPr lang="en-US"/>
              <a:t> se </a:t>
            </a:r>
            <a:r>
              <a:rPr lang="en-US" err="1"/>
              <a:t>paní</a:t>
            </a:r>
            <a:r>
              <a:rPr lang="en-US"/>
              <a:t> les </a:t>
            </a:r>
            <a:r>
              <a:rPr lang="en-US" err="1"/>
              <a:t>rozhodla</a:t>
            </a:r>
            <a:r>
              <a:rPr lang="en-US"/>
              <a:t>, </a:t>
            </a:r>
            <a:r>
              <a:rPr lang="en-US" err="1"/>
              <a:t>že</a:t>
            </a:r>
            <a:r>
              <a:rPr lang="en-US"/>
              <a:t> </a:t>
            </a:r>
            <a:r>
              <a:rPr lang="en-US" err="1"/>
              <a:t>jím</a:t>
            </a:r>
            <a:r>
              <a:rPr lang="en-US"/>
              <a:t> </a:t>
            </a:r>
            <a:r>
              <a:rPr lang="en-US" err="1"/>
              <a:t>udělá</a:t>
            </a:r>
            <a:r>
              <a:rPr lang="en-US"/>
              <a:t> </a:t>
            </a:r>
            <a:r>
              <a:rPr lang="en-US" err="1"/>
              <a:t>zdravé</a:t>
            </a:r>
            <a:r>
              <a:rPr lang="en-US"/>
              <a:t> </a:t>
            </a:r>
            <a:r>
              <a:rPr lang="en-US" err="1"/>
              <a:t>muffiny</a:t>
            </a:r>
            <a:r>
              <a:rPr lang="en-US"/>
              <a:t>, ale </a:t>
            </a:r>
            <a:r>
              <a:rPr lang="en-US" err="1"/>
              <a:t>nebudou</a:t>
            </a:r>
            <a:r>
              <a:rPr lang="en-US"/>
              <a:t> to </a:t>
            </a:r>
            <a:r>
              <a:rPr lang="en-US" err="1"/>
              <a:t>jen</a:t>
            </a:r>
            <a:r>
              <a:rPr lang="en-US"/>
              <a:t> </a:t>
            </a:r>
            <a:r>
              <a:rPr lang="en-US" err="1"/>
              <a:t>zdravé</a:t>
            </a:r>
            <a:r>
              <a:rPr lang="en-US"/>
              <a:t>, </a:t>
            </a:r>
            <a:r>
              <a:rPr lang="en-US" err="1"/>
              <a:t>ona</a:t>
            </a:r>
            <a:r>
              <a:rPr lang="en-US"/>
              <a:t> </a:t>
            </a:r>
            <a:r>
              <a:rPr lang="en-US" err="1"/>
              <a:t>jim</a:t>
            </a:r>
            <a:r>
              <a:rPr lang="en-US"/>
              <a:t> </a:t>
            </a:r>
            <a:r>
              <a:rPr lang="en-US" err="1"/>
              <a:t>každému</a:t>
            </a:r>
            <a:r>
              <a:rPr lang="en-US"/>
              <a:t> </a:t>
            </a:r>
            <a:r>
              <a:rPr lang="en-US" err="1"/>
              <a:t>udělá</a:t>
            </a:r>
            <a:r>
              <a:rPr lang="en-US"/>
              <a:t> </a:t>
            </a:r>
            <a:r>
              <a:rPr lang="en-US" err="1"/>
              <a:t>speciální</a:t>
            </a:r>
            <a:r>
              <a:rPr lang="en-US"/>
              <a:t> </a:t>
            </a:r>
            <a:r>
              <a:rPr lang="en-US" err="1"/>
              <a:t>muffiny</a:t>
            </a:r>
            <a:r>
              <a:rPr lang="en-US"/>
              <a:t> a </a:t>
            </a:r>
            <a:r>
              <a:rPr lang="en-US" err="1"/>
              <a:t>tak</a:t>
            </a:r>
            <a:r>
              <a:rPr lang="en-US"/>
              <a:t> </a:t>
            </a:r>
            <a:r>
              <a:rPr lang="en-US" err="1"/>
              <a:t>šla</a:t>
            </a:r>
            <a:r>
              <a:rPr lang="en-US"/>
              <a:t> </a:t>
            </a:r>
            <a:r>
              <a:rPr lang="en-US" err="1"/>
              <a:t>péct</a:t>
            </a:r>
            <a:r>
              <a:rPr lang="en-US"/>
              <a:t> </a:t>
            </a:r>
            <a:r>
              <a:rPr lang="en-US" err="1"/>
              <a:t>zdravé</a:t>
            </a:r>
            <a:r>
              <a:rPr lang="en-US"/>
              <a:t> </a:t>
            </a:r>
            <a:r>
              <a:rPr lang="en-US" err="1"/>
              <a:t>muffiny</a:t>
            </a:r>
            <a:r>
              <a:rPr lang="en-US"/>
              <a:t> pro </a:t>
            </a:r>
            <a:r>
              <a:rPr lang="en-US" err="1"/>
              <a:t>roční</a:t>
            </a:r>
            <a:r>
              <a:rPr lang="en-US"/>
              <a:t> </a:t>
            </a:r>
            <a:r>
              <a:rPr lang="en-US" err="1"/>
              <a:t>období</a:t>
            </a:r>
            <a:r>
              <a:rPr lang="en-US"/>
              <a:t>. </a:t>
            </a:r>
            <a:r>
              <a:rPr lang="en-US" err="1"/>
              <a:t>Trvalo</a:t>
            </a:r>
            <a:r>
              <a:rPr lang="en-US"/>
              <a:t> </a:t>
            </a:r>
            <a:r>
              <a:rPr lang="en-US" err="1"/>
              <a:t>jí</a:t>
            </a:r>
            <a:r>
              <a:rPr lang="en-US"/>
              <a:t> to </a:t>
            </a:r>
            <a:r>
              <a:rPr lang="en-US" err="1"/>
              <a:t>hodně</a:t>
            </a:r>
            <a:r>
              <a:rPr lang="en-US"/>
              <a:t> </a:t>
            </a:r>
            <a:r>
              <a:rPr lang="en-US" err="1"/>
              <a:t>dlouho</a:t>
            </a:r>
            <a:r>
              <a:rPr lang="en-US"/>
              <a:t>, ale </a:t>
            </a:r>
            <a:r>
              <a:rPr lang="en-US" err="1"/>
              <a:t>pak</a:t>
            </a:r>
            <a:r>
              <a:rPr lang="en-US"/>
              <a:t> </a:t>
            </a:r>
            <a:r>
              <a:rPr lang="en-US" err="1"/>
              <a:t>přišla</a:t>
            </a:r>
            <a:r>
              <a:rPr lang="en-US"/>
              <a:t> z </a:t>
            </a:r>
            <a:r>
              <a:rPr lang="en-US" err="1"/>
              <a:t>kuchyně</a:t>
            </a:r>
            <a:r>
              <a:rPr lang="en-US"/>
              <a:t> a </a:t>
            </a:r>
            <a:r>
              <a:rPr lang="en-US" err="1"/>
              <a:t>měla</a:t>
            </a:r>
            <a:r>
              <a:rPr lang="en-US"/>
              <a:t> </a:t>
            </a:r>
            <a:r>
              <a:rPr lang="en-US" err="1"/>
              <a:t>čtyři</a:t>
            </a:r>
            <a:r>
              <a:rPr lang="en-US"/>
              <a:t> </a:t>
            </a:r>
            <a:r>
              <a:rPr lang="en-US" err="1"/>
              <a:t>druhy</a:t>
            </a:r>
            <a:r>
              <a:rPr lang="en-US"/>
              <a:t> muffin:</a:t>
            </a:r>
          </a:p>
          <a:p>
            <a:r>
              <a:rPr lang="en-US"/>
              <a:t> </a:t>
            </a:r>
            <a:r>
              <a:rPr lang="en-US" err="1"/>
              <a:t>První</a:t>
            </a:r>
            <a:r>
              <a:rPr lang="en-US"/>
              <a:t> </a:t>
            </a:r>
            <a:r>
              <a:rPr lang="en-US" err="1"/>
              <a:t>byly</a:t>
            </a:r>
            <a:r>
              <a:rPr lang="en-US"/>
              <a:t> </a:t>
            </a:r>
            <a:r>
              <a:rPr lang="en-US" err="1"/>
              <a:t>muffiny</a:t>
            </a:r>
            <a:r>
              <a:rPr lang="en-US"/>
              <a:t> s </a:t>
            </a:r>
            <a:r>
              <a:rPr lang="en-US" u="sng" err="1">
                <a:solidFill>
                  <a:srgbClr val="FFB2E7"/>
                </a:solidFill>
              </a:rPr>
              <a:t>citronem</a:t>
            </a:r>
            <a:r>
              <a:rPr lang="en-US"/>
              <a:t> </a:t>
            </a:r>
            <a:r>
              <a:rPr lang="en-US" u="sng">
                <a:solidFill>
                  <a:srgbClr val="FFB2E7"/>
                </a:solidFill>
              </a:rPr>
              <a:t>a</a:t>
            </a:r>
            <a:r>
              <a:rPr lang="en-US"/>
              <a:t> </a:t>
            </a:r>
            <a:r>
              <a:rPr lang="en-US" u="sng">
                <a:solidFill>
                  <a:srgbClr val="FFB2E7"/>
                </a:solidFill>
              </a:rPr>
              <a:t>s</a:t>
            </a:r>
            <a:r>
              <a:rPr lang="en-US"/>
              <a:t> </a:t>
            </a:r>
            <a:r>
              <a:rPr lang="en-US" u="sng" err="1">
                <a:solidFill>
                  <a:srgbClr val="FFB2E7"/>
                </a:solidFill>
              </a:rPr>
              <a:t>kokosem</a:t>
            </a:r>
            <a:r>
              <a:rPr lang="en-US"/>
              <a:t> a to </a:t>
            </a:r>
            <a:r>
              <a:rPr lang="en-US" err="1"/>
              <a:t>bylo</a:t>
            </a:r>
            <a:r>
              <a:rPr lang="en-US"/>
              <a:t> pro </a:t>
            </a:r>
            <a:r>
              <a:rPr lang="en-US" err="1"/>
              <a:t>jaro</a:t>
            </a:r>
            <a:r>
              <a:rPr lang="en-US"/>
              <a:t>.  </a:t>
            </a:r>
          </a:p>
          <a:p>
            <a:r>
              <a:rPr lang="en-US" err="1"/>
              <a:t>Druhé</a:t>
            </a:r>
            <a:r>
              <a:rPr lang="en-US"/>
              <a:t> </a:t>
            </a:r>
            <a:r>
              <a:rPr lang="en-US" err="1"/>
              <a:t>muffiny</a:t>
            </a:r>
            <a:r>
              <a:rPr lang="en-US"/>
              <a:t> </a:t>
            </a:r>
            <a:r>
              <a:rPr lang="en-US" err="1"/>
              <a:t>byly</a:t>
            </a:r>
            <a:r>
              <a:rPr lang="en-US"/>
              <a:t> pro </a:t>
            </a:r>
            <a:r>
              <a:rPr lang="en-US" err="1"/>
              <a:t>léto</a:t>
            </a:r>
            <a:r>
              <a:rPr lang="en-US"/>
              <a:t>- </a:t>
            </a:r>
            <a:r>
              <a:rPr lang="en-US" err="1"/>
              <a:t>muffina</a:t>
            </a:r>
            <a:r>
              <a:rPr lang="en-US"/>
              <a:t> s </a:t>
            </a:r>
            <a:r>
              <a:rPr lang="en-US" u="sng" err="1">
                <a:solidFill>
                  <a:srgbClr val="FFB2E7"/>
                </a:solidFill>
              </a:rPr>
              <a:t>citronem</a:t>
            </a:r>
            <a:r>
              <a:rPr lang="en-US"/>
              <a:t> </a:t>
            </a:r>
            <a:r>
              <a:rPr lang="en-US" u="sng">
                <a:solidFill>
                  <a:srgbClr val="FFB2E7"/>
                </a:solidFill>
              </a:rPr>
              <a:t>a</a:t>
            </a:r>
            <a:r>
              <a:rPr lang="en-US"/>
              <a:t> </a:t>
            </a:r>
            <a:r>
              <a:rPr lang="en-US" u="sng">
                <a:solidFill>
                  <a:srgbClr val="FFB2E7"/>
                </a:solidFill>
              </a:rPr>
              <a:t>s</a:t>
            </a:r>
            <a:r>
              <a:rPr lang="en-US"/>
              <a:t> </a:t>
            </a:r>
            <a:r>
              <a:rPr lang="en-US" u="sng" err="1">
                <a:solidFill>
                  <a:srgbClr val="FFB2E7"/>
                </a:solidFill>
              </a:rPr>
              <a:t>borůvkou</a:t>
            </a:r>
            <a:endParaRPr lang="en-US" err="1"/>
          </a:p>
          <a:p>
            <a:r>
              <a:rPr lang="en-US" err="1"/>
              <a:t>Třetí</a:t>
            </a:r>
            <a:r>
              <a:rPr lang="en-US"/>
              <a:t> </a:t>
            </a:r>
            <a:r>
              <a:rPr lang="en-US" err="1"/>
              <a:t>byly</a:t>
            </a:r>
            <a:r>
              <a:rPr lang="en-US"/>
              <a:t> pro </a:t>
            </a:r>
            <a:r>
              <a:rPr lang="en-US" err="1"/>
              <a:t>podzim</a:t>
            </a:r>
            <a:r>
              <a:rPr lang="en-US"/>
              <a:t> </a:t>
            </a:r>
            <a:r>
              <a:rPr lang="en-US" u="sng" err="1">
                <a:solidFill>
                  <a:srgbClr val="FFB2E7"/>
                </a:solidFill>
              </a:rPr>
              <a:t>jablečné</a:t>
            </a:r>
            <a:r>
              <a:rPr lang="en-US"/>
              <a:t> </a:t>
            </a:r>
            <a:r>
              <a:rPr lang="en-US" u="sng" err="1">
                <a:solidFill>
                  <a:srgbClr val="FFB2E7"/>
                </a:solidFill>
              </a:rPr>
              <a:t>skořicové</a:t>
            </a:r>
            <a:r>
              <a:rPr lang="en-US"/>
              <a:t> </a:t>
            </a:r>
            <a:r>
              <a:rPr lang="en-US" u="sng" err="1">
                <a:solidFill>
                  <a:srgbClr val="FFB2E7"/>
                </a:solidFill>
              </a:rPr>
              <a:t>muffiny</a:t>
            </a:r>
            <a:r>
              <a:rPr lang="en-US"/>
              <a:t> </a:t>
            </a:r>
          </a:p>
          <a:p>
            <a:r>
              <a:rPr lang="en-US"/>
              <a:t>a </a:t>
            </a:r>
            <a:r>
              <a:rPr lang="en-US" err="1"/>
              <a:t>čtvrté</a:t>
            </a:r>
            <a:r>
              <a:rPr lang="en-US"/>
              <a:t> </a:t>
            </a:r>
            <a:r>
              <a:rPr lang="en-US" err="1"/>
              <a:t>byly</a:t>
            </a:r>
            <a:r>
              <a:rPr lang="en-US"/>
              <a:t> pro </a:t>
            </a:r>
            <a:r>
              <a:rPr lang="en-US" err="1"/>
              <a:t>zimu</a:t>
            </a:r>
            <a:r>
              <a:rPr lang="en-US"/>
              <a:t> </a:t>
            </a:r>
            <a:r>
              <a:rPr lang="en-US" u="sng" err="1">
                <a:solidFill>
                  <a:srgbClr val="FFB2E7"/>
                </a:solidFill>
              </a:rPr>
              <a:t>perníkové</a:t>
            </a:r>
            <a:r>
              <a:rPr lang="en-US"/>
              <a:t> </a:t>
            </a:r>
            <a:r>
              <a:rPr lang="en-US" u="sng" err="1">
                <a:solidFill>
                  <a:srgbClr val="FFB2E7"/>
                </a:solidFill>
              </a:rPr>
              <a:t>muffiny</a:t>
            </a:r>
            <a:r>
              <a:rPr lang="en-US"/>
              <a:t> . </a:t>
            </a:r>
          </a:p>
          <a:p>
            <a:r>
              <a:rPr lang="en-US" err="1"/>
              <a:t>Když</a:t>
            </a:r>
            <a:r>
              <a:rPr lang="en-US"/>
              <a:t> </a:t>
            </a:r>
            <a:r>
              <a:rPr lang="en-US" err="1"/>
              <a:t>roční</a:t>
            </a:r>
            <a:r>
              <a:rPr lang="en-US"/>
              <a:t> </a:t>
            </a:r>
            <a:r>
              <a:rPr lang="en-US" err="1"/>
              <a:t>období</a:t>
            </a:r>
            <a:r>
              <a:rPr lang="en-US"/>
              <a:t> </a:t>
            </a:r>
            <a:r>
              <a:rPr lang="en-US" err="1"/>
              <a:t>uviděli</a:t>
            </a:r>
            <a:r>
              <a:rPr lang="en-US"/>
              <a:t> ty </a:t>
            </a:r>
            <a:r>
              <a:rPr lang="en-US" err="1"/>
              <a:t>muffiny</a:t>
            </a:r>
            <a:r>
              <a:rPr lang="en-US"/>
              <a:t>, </a:t>
            </a:r>
            <a:r>
              <a:rPr lang="en-US" err="1"/>
              <a:t>měli</a:t>
            </a:r>
            <a:r>
              <a:rPr lang="en-US"/>
              <a:t> </a:t>
            </a:r>
            <a:r>
              <a:rPr lang="en-US" err="1"/>
              <a:t>velkou</a:t>
            </a:r>
            <a:r>
              <a:rPr lang="en-US"/>
              <a:t> </a:t>
            </a:r>
            <a:r>
              <a:rPr lang="en-US" err="1"/>
              <a:t>radost</a:t>
            </a:r>
          </a:p>
          <a:p>
            <a:r>
              <a:rPr lang="en-US"/>
              <a:t> a </a:t>
            </a:r>
            <a:r>
              <a:rPr lang="en-US" err="1"/>
              <a:t>chutnalo</a:t>
            </a:r>
            <a:r>
              <a:rPr lang="en-US"/>
              <a:t> </a:t>
            </a:r>
            <a:r>
              <a:rPr lang="en-US" err="1"/>
              <a:t>jim</a:t>
            </a:r>
            <a:r>
              <a:rPr lang="en-US"/>
              <a:t>- </a:t>
            </a:r>
            <a:r>
              <a:rPr lang="en-US" err="1"/>
              <a:t>muffiny</a:t>
            </a:r>
            <a:r>
              <a:rPr lang="en-US"/>
              <a:t> </a:t>
            </a:r>
            <a:r>
              <a:rPr lang="en-US" err="1"/>
              <a:t>byly</a:t>
            </a:r>
            <a:r>
              <a:rPr lang="en-US"/>
              <a:t> </a:t>
            </a:r>
            <a:r>
              <a:rPr lang="en-US" err="1"/>
              <a:t>výborné</a:t>
            </a:r>
            <a:r>
              <a:rPr lang="en-US"/>
              <a:t>. </a:t>
            </a:r>
          </a:p>
          <a:p>
            <a:pPr marL="0" indent="0">
              <a:buNone/>
            </a:pPr>
            <a:r>
              <a:rPr lang="en-US"/>
              <a:t>   -  A </a:t>
            </a:r>
            <a:r>
              <a:rPr lang="en-US" err="1"/>
              <a:t>tohle</a:t>
            </a:r>
            <a:r>
              <a:rPr lang="en-US"/>
              <a:t> je </a:t>
            </a:r>
            <a:r>
              <a:rPr lang="en-US" err="1"/>
              <a:t>příběh</a:t>
            </a:r>
            <a:r>
              <a:rPr lang="en-US"/>
              <a:t> o </a:t>
            </a:r>
            <a:r>
              <a:rPr lang="en-US" err="1"/>
              <a:t>čtyřech</a:t>
            </a:r>
            <a:r>
              <a:rPr lang="en-US"/>
              <a:t> </a:t>
            </a:r>
            <a:r>
              <a:rPr lang="en-US" err="1"/>
              <a:t>ročních</a:t>
            </a:r>
            <a:r>
              <a:rPr lang="en-US"/>
              <a:t> </a:t>
            </a:r>
            <a:r>
              <a:rPr lang="en-US" err="1"/>
              <a:t>období</a:t>
            </a:r>
            <a:r>
              <a:rPr lang="en-US"/>
              <a:t> :-)</a:t>
            </a:r>
          </a:p>
        </p:txBody>
      </p:sp>
      <p:pic>
        <p:nvPicPr>
          <p:cNvPr id="5" name="Picture 1" descr="Obsah obrázku dezert, muffin, Cupcake, Sladkost&#10;&#10;Obsah generovaný pomocí AI může být nesprávný.">
            <a:extLst>
              <a:ext uri="{FF2B5EF4-FFF2-40B4-BE49-F238E27FC236}">
                <a16:creationId xmlns:a16="http://schemas.microsoft.com/office/drawing/2014/main" id="{1D0CC9CC-731B-15B6-9B47-10BE1EB1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69" r="23402" b="-3"/>
          <a:stretch/>
        </p:blipFill>
        <p:spPr>
          <a:xfrm>
            <a:off x="10968399" y="2103510"/>
            <a:ext cx="897832" cy="1578013"/>
          </a:xfrm>
          <a:prstGeom prst="rect">
            <a:avLst/>
          </a:prstGeom>
        </p:spPr>
      </p:pic>
      <p:pic>
        <p:nvPicPr>
          <p:cNvPr id="7" name="Picture 3" descr="Obsah obrázku dezert, Sladkost, ovoce, jídlo&#10;&#10;Obsah generovaný pomocí AI může být nesprávný.">
            <a:extLst>
              <a:ext uri="{FF2B5EF4-FFF2-40B4-BE49-F238E27FC236}">
                <a16:creationId xmlns:a16="http://schemas.microsoft.com/office/drawing/2014/main" id="{CE5C627D-5530-5DAC-C738-F3D300F0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2" r="4281" b="-3"/>
          <a:stretch/>
        </p:blipFill>
        <p:spPr>
          <a:xfrm>
            <a:off x="9364224" y="1921649"/>
            <a:ext cx="906235" cy="1635761"/>
          </a:xfrm>
          <a:prstGeom prst="rect">
            <a:avLst/>
          </a:prstGeom>
        </p:spPr>
      </p:pic>
      <p:pic>
        <p:nvPicPr>
          <p:cNvPr id="9" name="Picture 10" descr="Obsah obrázku dezert, Sladkost, jídlo, pečení&#10;&#10;Obsah generovaný pomocí AI může být nesprávný.">
            <a:extLst>
              <a:ext uri="{FF2B5EF4-FFF2-40B4-BE49-F238E27FC236}">
                <a16:creationId xmlns:a16="http://schemas.microsoft.com/office/drawing/2014/main" id="{83151ECB-26EE-0D0D-323A-C8EFDF654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1630" y="199453"/>
            <a:ext cx="1326837" cy="1404328"/>
          </a:xfrm>
          <a:prstGeom prst="rect">
            <a:avLst/>
          </a:prstGeom>
        </p:spPr>
      </p:pic>
      <p:pic>
        <p:nvPicPr>
          <p:cNvPr id="11" name="Picture 2" descr="Obsah obrázku Sladkost, ovoce, dezert, muffin&#10;&#10;Obsah generovaný pomocí AI může být nesprávný.">
            <a:extLst>
              <a:ext uri="{FF2B5EF4-FFF2-40B4-BE49-F238E27FC236}">
                <a16:creationId xmlns:a16="http://schemas.microsoft.com/office/drawing/2014/main" id="{FBCFCF0A-258E-FDC9-B17F-EE73092949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09" r="2691" b="-3"/>
          <a:stretch/>
        </p:blipFill>
        <p:spPr>
          <a:xfrm>
            <a:off x="8585836" y="399467"/>
            <a:ext cx="910748" cy="1407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7CA3B-57CF-3EBE-5B5E-666989CC8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218" y="4500697"/>
            <a:ext cx="4900532" cy="22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1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9161-A265-A5C9-6F93-7255F66A6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0075"/>
            <a:ext cx="8596668" cy="1850325"/>
          </a:xfrm>
        </p:spPr>
        <p:txBody>
          <a:bodyPr/>
          <a:lstStyle/>
          <a:p>
            <a:r>
              <a:rPr lang="en-US" err="1"/>
              <a:t>Fotofalerie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95776-D3E9-7C4E-977B-EE1430020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610" y="492286"/>
            <a:ext cx="4023509" cy="4436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C3A515-82C2-11C3-585E-EA4C2B0EE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065" y="4733172"/>
            <a:ext cx="4358092" cy="1837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2931EA-0BAA-F1F6-BF0B-2B3E99F27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18" y="981559"/>
            <a:ext cx="5090696" cy="550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7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375A-1A46-5B0F-2128-1F002EC41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38861B-8C65-FA8A-04DE-C6F809276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28" y="3740"/>
            <a:ext cx="4874175" cy="466860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3440A2-5F8D-6A51-ABD2-229CFC427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54" y="3739687"/>
            <a:ext cx="6265813" cy="2954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584FE-E508-B6E2-A6EE-365AFB4C0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26578" y="4775955"/>
            <a:ext cx="4979308" cy="2239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3E07A-C8EF-4CA4-B99B-48344A413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145" y="281505"/>
            <a:ext cx="5281024" cy="32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44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AE6EC2-2444-48E8-B8F4-96823D0CF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>
                <a:solidFill>
                  <a:schemeClr val="tx1"/>
                </a:solidFill>
              </a:rPr>
              <a:t>  </a:t>
            </a:r>
            <a:endParaRPr lang="cs-CZ" sz="110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5D1CC3-18EA-AD57-8893-60B7A042D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07" y="545024"/>
            <a:ext cx="3154098" cy="662122"/>
          </a:xfrm>
        </p:spPr>
        <p:txBody>
          <a:bodyPr>
            <a:normAutofit fontScale="90000"/>
          </a:bodyPr>
          <a:lstStyle/>
          <a:p>
            <a:r>
              <a:rPr lang="en-US" sz="3200" err="1"/>
              <a:t>Naše</a:t>
            </a:r>
            <a:r>
              <a:rPr lang="en-US" sz="3200"/>
              <a:t> </a:t>
            </a:r>
            <a:r>
              <a:rPr lang="en-US" sz="3200" err="1"/>
              <a:t>fotečky</a:t>
            </a:r>
            <a:r>
              <a:rPr lang="en-US" sz="3200"/>
              <a:t> z </a:t>
            </a:r>
            <a:r>
              <a:rPr lang="en-US" sz="3200" err="1"/>
              <a:t>kroužku</a:t>
            </a:r>
            <a:r>
              <a:rPr lang="en-US" sz="3200"/>
              <a:t> </a:t>
            </a:r>
            <a:r>
              <a:rPr lang="en-US" sz="3200" err="1"/>
              <a:t>vaření</a:t>
            </a:r>
          </a:p>
        </p:txBody>
      </p:sp>
      <p:pic>
        <p:nvPicPr>
          <p:cNvPr id="2" name="Obrázek 1" descr="Obsah obrázku oblečení, osoba, interiér, stůl&#10;&#10;Obsah generovaný pomocí AI může být nesprávný.">
            <a:extLst>
              <a:ext uri="{FF2B5EF4-FFF2-40B4-BE49-F238E27FC236}">
                <a16:creationId xmlns:a16="http://schemas.microsoft.com/office/drawing/2014/main" id="{324D1882-50B0-EADC-C264-B09C3E9FA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692" y="109450"/>
            <a:ext cx="3800335" cy="4104503"/>
          </a:xfrm>
          <a:prstGeom prst="rect">
            <a:avLst/>
          </a:prstGeom>
        </p:spPr>
      </p:pic>
      <p:pic>
        <p:nvPicPr>
          <p:cNvPr id="4" name="Obrázek 3" descr="Obsah obrázku oblečení, zeď, interiér, osoba&#10;&#10;Obsah generovaný pomocí AI může být nesprávný.">
            <a:extLst>
              <a:ext uri="{FF2B5EF4-FFF2-40B4-BE49-F238E27FC236}">
                <a16:creationId xmlns:a16="http://schemas.microsoft.com/office/drawing/2014/main" id="{89B1D0B1-0B90-6732-A58F-F1BB8FF2A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50" y="2163283"/>
            <a:ext cx="6101507" cy="5092757"/>
          </a:xfrm>
          <a:prstGeom prst="rect">
            <a:avLst/>
          </a:prstGeom>
        </p:spPr>
      </p:pic>
      <p:pic>
        <p:nvPicPr>
          <p:cNvPr id="6" name="Obrázek 5" descr="Obsah obrázku oblečení, osoba, zeď, interiér&#10;&#10;Obsah generovaný pomocí AI může být nesprávný.">
            <a:extLst>
              <a:ext uri="{FF2B5EF4-FFF2-40B4-BE49-F238E27FC236}">
                <a16:creationId xmlns:a16="http://schemas.microsoft.com/office/drawing/2014/main" id="{284C2666-4CCA-9431-37D7-7BC1BE0BA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221" y="2974329"/>
            <a:ext cx="4531133" cy="388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69482-873F-2B99-BD44-7F51C3009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438" y="-24417"/>
            <a:ext cx="4423787" cy="41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89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329B8-343E-43BC-A163-3ED3BBB9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16" y="118620"/>
            <a:ext cx="8354709" cy="1811780"/>
          </a:xfrm>
        </p:spPr>
        <p:txBody>
          <a:bodyPr>
            <a:normAutofit/>
          </a:bodyPr>
          <a:lstStyle/>
          <a:p>
            <a:r>
              <a:rPr lang="cs-CZ"/>
              <a:t>Příprava slavnostního otevření kuchyňky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789A72-110E-458C-96ED-88D2E0C04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766" y="415281"/>
            <a:ext cx="3709697" cy="563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2180B-EB3E-251D-6412-FF5B8A1CA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5" y="1107281"/>
            <a:ext cx="4636294" cy="563165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E378F6-AC88-93B3-C514-793990ED5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9E083-1857-DED2-746E-B8159B78D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1" y="1926431"/>
            <a:ext cx="3709987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663421-326B-BACA-F17C-E631CF3B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0" y="86868"/>
            <a:ext cx="9557456" cy="4004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C81D77-747B-AD03-F1C6-4839AFC2C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586" y="3181161"/>
            <a:ext cx="8092722" cy="3676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9F3C3C-34B4-3105-6130-EA67DED2F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21" y="1266068"/>
            <a:ext cx="3763787" cy="216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7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CBC11-4EEE-41C5-B305-C3C2EE973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H="1" flipV="1">
            <a:off x="3682530" y="5388859"/>
            <a:ext cx="5232593" cy="571926"/>
          </a:xfrm>
        </p:spPr>
        <p:txBody>
          <a:bodyPr/>
          <a:lstStyle/>
          <a:p>
            <a:r>
              <a:rPr lang="cs-CZ" sz="2800"/>
              <a:t>Děkujeme za pozornost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B393C0-BD8D-4EF2-B4F6-4AC47EC51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1117" y="6108798"/>
            <a:ext cx="4854286" cy="578978"/>
          </a:xfrm>
        </p:spPr>
        <p:txBody>
          <a:bodyPr>
            <a:noAutofit/>
          </a:bodyPr>
          <a:lstStyle/>
          <a:p>
            <a:r>
              <a:rPr lang="cs-CZ" sz="2000" i="1"/>
              <a:t>Renata, </a:t>
            </a:r>
            <a:r>
              <a:rPr lang="cs-CZ" sz="2000" i="1" err="1"/>
              <a:t>Mishell</a:t>
            </a:r>
            <a:r>
              <a:rPr lang="cs-CZ" sz="2000" i="1"/>
              <a:t>, </a:t>
            </a:r>
            <a:r>
              <a:rPr lang="cs-CZ" sz="2000" i="1" err="1"/>
              <a:t>Dristi</a:t>
            </a:r>
            <a:r>
              <a:rPr lang="cs-CZ" sz="2000" i="1"/>
              <a:t> a Artem</a:t>
            </a:r>
          </a:p>
          <a:p>
            <a:endParaRPr lang="cs-CZ" sz="2000" i="1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8CA9F7-22F2-4880-ADC5-6F552E7C5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21056" y="1823351"/>
            <a:ext cx="6406436" cy="3109010"/>
          </a:xfrm>
          <a:prstGeom prst="rect">
            <a:avLst/>
          </a:prstGeom>
        </p:spPr>
      </p:pic>
      <p:pic>
        <p:nvPicPr>
          <p:cNvPr id="7" name="Obrázek 4" descr="Obsah obrázku oblečení, osoba, interiér, stůl&#10;&#10;Obsah generovaný pomocí AI může být nesprávný.">
            <a:extLst>
              <a:ext uri="{FF2B5EF4-FFF2-40B4-BE49-F238E27FC236}">
                <a16:creationId xmlns:a16="http://schemas.microsoft.com/office/drawing/2014/main" id="{97930697-9B3A-56EB-5502-4A64BBE34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446" y="179816"/>
            <a:ext cx="5878212" cy="52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9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BA7B6-04D8-4533-8C3B-4153523BC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980" y="190628"/>
            <a:ext cx="7937022" cy="1826697"/>
          </a:xfrm>
        </p:spPr>
        <p:txBody>
          <a:bodyPr/>
          <a:lstStyle/>
          <a:p>
            <a:r>
              <a:rPr lang="cs-CZ"/>
              <a:t> ,,Pizza koláčky,,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32307A3-BB2F-40B1-95D5-3A388C55FC14}"/>
              </a:ext>
            </a:extLst>
          </p:cNvPr>
          <p:cNvSpPr/>
          <p:nvPr/>
        </p:nvSpPr>
        <p:spPr>
          <a:xfrm>
            <a:off x="616689" y="3068065"/>
            <a:ext cx="6270935" cy="38779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u="sng"/>
              <a:t>Technologický postup: </a:t>
            </a:r>
          </a:p>
          <a:p>
            <a:r>
              <a:rPr lang="cs-CZ" sz="1600"/>
              <a:t>Z droždí, trochy cukru a hladké mouky si připravíme kvásek, který necháme vykynout.</a:t>
            </a:r>
          </a:p>
          <a:p>
            <a:r>
              <a:rPr lang="cs-CZ" sz="1600"/>
              <a:t>Do mísy dáme hladkou mouku, špetku soli, 1 vejce, 2 lžíce olivového oleje</a:t>
            </a:r>
          </a:p>
          <a:p>
            <a:r>
              <a:rPr lang="cs-CZ" sz="1600"/>
              <a:t>Vypracujeme hladké těsto, které necháme u tepla vykynout.</a:t>
            </a:r>
          </a:p>
          <a:p>
            <a:r>
              <a:rPr lang="cs-CZ" sz="1600" u="sng"/>
              <a:t>Příprava:</a:t>
            </a:r>
          </a:p>
          <a:p>
            <a:r>
              <a:rPr lang="cs-CZ" sz="1600"/>
              <a:t>Po vykynutí si rozdělíme těsto na stejně velké díly a vyválíme tenké kulaté placky, které potřeme kečupem , poklademe rajčaty, strouhaným sýrem a čerstvou bazalkou.</a:t>
            </a:r>
          </a:p>
          <a:p>
            <a:r>
              <a:rPr lang="cs-CZ" sz="1600"/>
              <a:t>Připravené pizzy vkládáme do trouby a pečeme v předehřáté troubě do </a:t>
            </a:r>
            <a:r>
              <a:rPr lang="cs-CZ" sz="1600" err="1"/>
              <a:t>zlatava</a:t>
            </a:r>
            <a:r>
              <a:rPr lang="cs-CZ" sz="1600"/>
              <a:t>. </a:t>
            </a:r>
          </a:p>
          <a:p>
            <a:br>
              <a:rPr lang="cs-CZ"/>
            </a:br>
            <a:br>
              <a:rPr lang="cs-CZ"/>
            </a:br>
            <a:endParaRPr lang="cs-CZ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16DE5215-2064-4032-8F5C-12CF85271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12" y="1102053"/>
            <a:ext cx="6472576" cy="39271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600"/>
              <a:t>Velmi oblíbené jídlo, které jsme připravovali na kroužku vaření byli pizza koláčky. Rádi bychom se s vámi podělili o nějaké naše recepty, které nám nejvíce zachutnali a budeme je často doma připravovat.</a:t>
            </a:r>
          </a:p>
          <a:p>
            <a:r>
              <a:rPr lang="cs-CZ" sz="1600"/>
              <a:t>Jako první povídání bude o pizze:</a:t>
            </a:r>
          </a:p>
          <a:p>
            <a:r>
              <a:rPr lang="cs-CZ" sz="1600"/>
              <a:t>Jak jsme tento pokrm vařili 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121A3-18C5-CEE3-4846-B83BB3A72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086" y="413288"/>
            <a:ext cx="5339277" cy="5321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3BA96-F2B5-494A-D413-05960B25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612" y="5005628"/>
            <a:ext cx="1654368" cy="14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5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A7834-C8C3-4466-ADFF-F47D73EB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274" y="978988"/>
            <a:ext cx="4608441" cy="1079379"/>
          </a:xfrm>
        </p:spPr>
        <p:txBody>
          <a:bodyPr>
            <a:normAutofit/>
          </a:bodyPr>
          <a:lstStyle/>
          <a:p>
            <a:r>
              <a:rPr lang="cs-CZ"/>
              <a:t>Plněné pelmeně</a:t>
            </a:r>
          </a:p>
        </p:txBody>
      </p:sp>
      <p:sp>
        <p:nvSpPr>
          <p:cNvPr id="14" name="Zástupný symbol pro obsah 13">
            <a:extLst>
              <a:ext uri="{FF2B5EF4-FFF2-40B4-BE49-F238E27FC236}">
                <a16:creationId xmlns:a16="http://schemas.microsoft.com/office/drawing/2014/main" id="{310256FD-BEE0-4311-8482-9774E014BF1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9274001" y="6041361"/>
            <a:ext cx="2033837" cy="196152"/>
          </a:xfrm>
        </p:spPr>
        <p:txBody>
          <a:bodyPr>
            <a:normAutofit fontScale="40000" lnSpcReduction="20000"/>
          </a:bodyPr>
          <a:lstStyle/>
          <a:p>
            <a:endParaRPr lang="cs-CZ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7BAF4DE-ADFC-490B-9295-2C3F6763A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856" y="969473"/>
            <a:ext cx="8324382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cs-CZ" altLang="cs-CZ" sz="14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                                                   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cs-CZ" altLang="cs-CZ" sz="1400" b="1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cs-CZ" altLang="cs-CZ" sz="1400" b="1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cs-CZ" altLang="cs-CZ" sz="1200" b="1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cs-CZ" altLang="cs-CZ" sz="1200" b="1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400"/>
            <a:r>
              <a:rPr lang="cs-CZ" altLang="cs-CZ" sz="1200" b="1">
                <a:solidFill>
                  <a:srgbClr val="333333"/>
                </a:solidFill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cs-CZ" altLang="cs-CZ" sz="1200" b="1">
                <a:solidFill>
                  <a:srgbClr val="333333"/>
                </a:solidFill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                                                                                                        </a:t>
            </a:r>
            <a:r>
              <a:rPr lang="cs-CZ" altLang="cs-CZ" sz="1200" b="1">
                <a:solidFill>
                  <a:srgbClr val="333333"/>
                </a:solidFill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 </a:t>
            </a:r>
            <a:r>
              <a:rPr lang="cs-CZ" altLang="cs-CZ" sz="1200" b="1">
                <a:solidFill>
                  <a:srgbClr val="333333"/>
                </a:solidFill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                                                                                                                                                      </a:t>
            </a:r>
            <a:r>
              <a:rPr lang="cs-CZ" altLang="cs-CZ" sz="1200" b="1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 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                                                                                               </a:t>
            </a:r>
            <a:r>
              <a:rPr lang="cs-CZ" altLang="cs-CZ" sz="1200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 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                                                   </a:t>
            </a:r>
            <a:r>
              <a:rPr lang="cs-CZ" altLang="cs-CZ" sz="1200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                                                                                             Recept: 300 g hladké mouky, 1 vejce, 0,5 lžičky vody, špetka soli                                                                                             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</a:t>
            </a:r>
            <a:r>
              <a:rPr lang="cs-CZ" altLang="cs-CZ" sz="1200" b="1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</a:t>
            </a:r>
            <a:r>
              <a:rPr kumimoji="0" lang="cs-CZ" altLang="cs-CZ" sz="120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                                                                             </a:t>
            </a:r>
            <a:r>
              <a:rPr lang="cs-CZ" altLang="cs-CZ" sz="1200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                    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                                                                                                           </a:t>
            </a:r>
            <a:r>
              <a:rPr lang="cs-CZ" altLang="cs-CZ" sz="1200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             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Masov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n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plň           </a:t>
            </a:r>
            <a:r>
              <a:rPr lang="cs-CZ" altLang="cs-CZ" sz="1200" b="1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nebo    Bramborov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n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plň </a:t>
            </a:r>
            <a:r>
              <a:rPr lang="cs-CZ" altLang="cs-CZ" sz="1200" b="1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          nebo Sýrová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cs typeface="Arial"/>
            </a:endParaRPr>
          </a:p>
          <a:p>
            <a:pPr defTabSz="914400">
              <a:buFontTx/>
              <a:buChar char="•"/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100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g mlet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é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ho masa      </a:t>
            </a:r>
            <a:r>
              <a:rPr lang="cs-CZ" altLang="cs-CZ" sz="1200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2</a:t>
            </a:r>
            <a:r>
              <a:rPr lang="cs-CZ" altLang="cs-CZ" sz="1200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Arial"/>
              </a:rPr>
              <a:t> vařené nastrouhané brambory        více druhů sýrů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1 cibule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2 stroužky česneku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cs typeface="Arial"/>
            </a:endParaRPr>
          </a:p>
          <a:p>
            <a:pPr defTabSz="914400">
              <a:buFontTx/>
              <a:buChar char="•"/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sůl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lang="cs-CZ" altLang="cs-CZ" sz="1200">
                <a:solidFill>
                  <a:srgbClr val="333333"/>
                </a:solidFill>
                <a:latin typeface="Calibri"/>
                <a:ea typeface="Times New Roman" panose="02020603050405020304" pitchFamily="18" charset="0"/>
                <a:cs typeface="Arial"/>
              </a:rPr>
              <a:t>pepř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latin typeface="inherit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Postup: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Nejdř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í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ve si připravte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těsto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. Sm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í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chejte mouku,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lang="cs-CZ" altLang="cs-CZ" sz="1200">
                <a:solidFill>
                  <a:srgbClr val="333333"/>
                </a:solidFill>
                <a:latin typeface="Calibri"/>
                <a:ea typeface="Times New Roman" panose="02020603050405020304" pitchFamily="18" charset="0"/>
                <a:cs typeface="Arial"/>
              </a:rPr>
              <a:t>vejce,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sůl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vodu. </a:t>
            </a:r>
            <a:endParaRPr lang="cs-CZ" altLang="cs-CZ" sz="12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inherit"/>
              <a:ea typeface="Times New Roman" panose="02020603050405020304" pitchFamily="18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Vypracujte pevn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é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, hladk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é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těsto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nechte ho 30 minut odpočinout.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K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mlet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é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mu masu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přidejte nadrobno nasekanou cibuli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prolisovaný </a:t>
            </a:r>
            <a:endParaRPr lang="cs-CZ" altLang="cs-CZ" sz="12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inherit"/>
              <a:ea typeface="Times New Roman" panose="02020603050405020304" pitchFamily="18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česnek. Prom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í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chejte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ochuťte sol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í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pepřem.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Těsto vyv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lejte na co nejtenč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í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placku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vykrajujte z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n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í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tvoř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í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tkem</a:t>
            </a:r>
            <a:endParaRPr lang="cs-CZ" altLang="cs-CZ" sz="12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inherit"/>
              <a:ea typeface="Times New Roman" panose="02020603050405020304" pitchFamily="18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(průměr cca 8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cm) kolečka. Doprostřed kolečka dejte lžičku n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plně. </a:t>
            </a:r>
            <a:endParaRPr lang="cs-CZ" altLang="cs-CZ" sz="12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inherit"/>
              <a:ea typeface="Times New Roman" panose="02020603050405020304" pitchFamily="18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N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plň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zabalte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do těsta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okraje poř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dně přim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čkněte k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sobě, aby n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plň</a:t>
            </a:r>
            <a:endParaRPr lang="cs-CZ" altLang="cs-CZ" sz="12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inherit"/>
              <a:ea typeface="Times New Roman" panose="02020603050405020304" pitchFamily="18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nevytekla.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Dejte do hrnce vařit vodu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lehce ji osolte. Pelmeně dejte do m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í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rně </a:t>
            </a:r>
            <a:endParaRPr lang="cs-CZ" altLang="cs-CZ" sz="12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inherit"/>
              <a:ea typeface="Times New Roman" panose="02020603050405020304" pitchFamily="18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vrouc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í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vody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vařte</a:t>
            </a:r>
            <a:r>
              <a:rPr kumimoji="0" lang="cs-CZ" altLang="cs-CZ" sz="12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asi 5 minut. Jakmile vyplavou, jsou hotov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é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. </a:t>
            </a:r>
            <a:endParaRPr lang="cs-CZ" altLang="cs-CZ" sz="12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inherit"/>
              <a:ea typeface="Times New Roman" panose="02020603050405020304" pitchFamily="18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Pod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vejte se zakysanou smetanou a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zakapan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é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 rozpu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š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těným m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á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Arial"/>
              </a:rPr>
              <a:t>slem.</a:t>
            </a:r>
            <a:endParaRPr lang="cs-CZ" altLang="cs-CZ" sz="1200" b="0" i="0" u="none" strike="noStrike" cap="none" normalizeH="0" baseline="0">
              <a:ln>
                <a:noFill/>
              </a:ln>
              <a:effectLst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br>
              <a:rPr lang="cs-CZ" altLang="cs-CZ" sz="14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cs-CZ" altLang="cs-CZ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7" name="Obrázek 1" descr="Příprava pelmení">
            <a:extLst>
              <a:ext uri="{FF2B5EF4-FFF2-40B4-BE49-F238E27FC236}">
                <a16:creationId xmlns:a16="http://schemas.microsoft.com/office/drawing/2014/main" id="{50E0D608-CBDB-457D-8881-E6FEB8AD4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3909553"/>
            <a:ext cx="50768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4">
            <a:extLst>
              <a:ext uri="{FF2B5EF4-FFF2-40B4-BE49-F238E27FC236}">
                <a16:creationId xmlns:a16="http://schemas.microsoft.com/office/drawing/2014/main" id="{B6B81834-6A63-4ED6-8054-10039265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62442" y="1044681"/>
            <a:ext cx="3276934" cy="20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16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35FB7-1218-4838-811A-019757F5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0889"/>
            <a:ext cx="4075419" cy="1669511"/>
          </a:xfrm>
        </p:spPr>
        <p:txBody>
          <a:bodyPr>
            <a:normAutofit fontScale="90000"/>
          </a:bodyPr>
          <a:lstStyle/>
          <a:p>
            <a:r>
              <a:rPr lang="cs-CZ"/>
              <a:t>Skupinka dětí připravuje plněné pelmeně mletým masem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B3299A4-194D-4493-BAD9-44ADD7648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7055" y="397248"/>
            <a:ext cx="5437400" cy="6356709"/>
          </a:xfrm>
          <a:prstGeom prst="rect">
            <a:avLst/>
          </a:prstGeom>
        </p:spPr>
      </p:pic>
      <p:pic>
        <p:nvPicPr>
          <p:cNvPr id="5" name="Zástupný symbol pro obsah 10">
            <a:extLst>
              <a:ext uri="{FF2B5EF4-FFF2-40B4-BE49-F238E27FC236}">
                <a16:creationId xmlns:a16="http://schemas.microsoft.com/office/drawing/2014/main" id="{71435B73-FBBF-469E-871F-4F6080EF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57" y="2859605"/>
            <a:ext cx="366917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7B202971-90E3-4354-A845-F106C627F683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77334" y="1417762"/>
            <a:ext cx="8596668" cy="462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Dalším naším oblíbeným pokrmem byli skořicové šneky, které jsou velmi rychlé na přípravu:</a:t>
            </a:r>
          </a:p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Technologický postup a provedení:</a:t>
            </a:r>
          </a:p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Z listového těsta si vyválíme velký tenký plát, který potřeme máslem a posypeme skořicovým </a:t>
            </a:r>
            <a:r>
              <a:rPr lang="cs-CZ" err="1">
                <a:solidFill>
                  <a:schemeClr val="accent2">
                    <a:lumMod val="75000"/>
                  </a:schemeClr>
                </a:solidFill>
              </a:rPr>
              <a:t>cukeme</a:t>
            </a:r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 a posypeme mletými pistáciovými oříšky.</a:t>
            </a:r>
          </a:p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Plát zavineme do ruličky a  nakrájíme tenké plátky, které pokládáme na plech a pečeme ve vyhřáté troubě do růžova.</a:t>
            </a:r>
          </a:p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Je to výborné sladké pohoštění, vhodné na oslavy, narozeniny a rodinné setkání s přáteli.   </a:t>
            </a:r>
          </a:p>
        </p:txBody>
      </p:sp>
      <p:sp>
        <p:nvSpPr>
          <p:cNvPr id="9" name="AutoShape 8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8E749FD0-6A60-4E5D-A2B6-0764735B9A3A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77334" y="609600"/>
            <a:ext cx="8596668" cy="8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Skořicové šneky</a:t>
            </a:r>
          </a:p>
        </p:txBody>
      </p:sp>
      <p:sp>
        <p:nvSpPr>
          <p:cNvPr id="11" name="AutoShape 11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F314A537-1084-424E-A827-D9AABD0C36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3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29BC5607-B37F-4A14-9278-FA379E10FF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5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627AA7C5-8756-46AD-8B26-85754D7E91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17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7FD20709-C379-4335-AE60-77F468EB83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19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C65E82F8-31EE-4083-ACDF-968A7F75ED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AutoShape 21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5EA08D70-95EB-419A-875C-1F25D33734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AutoShape 21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129D9758-9214-45EA-830C-97B5D70CC0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" name="AutoShape 23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B0761289-D99C-4988-B705-DC5334EFF1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" name="AutoShape 25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3A76F695-FD4A-4064-9E16-5D766B66E5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AutoShape 27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7A1D2FFB-40EF-4C1C-89D0-71C13CFEC4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64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9978D-8534-7A47-8AEE-930C92D6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349" y="3426620"/>
            <a:ext cx="2733675" cy="31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30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BEC12-2082-4282-A19D-28552E77C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Bramborové, zeleninové, těstovinové a ovocné saláty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CB1A7F-7A06-4B5C-B0FD-D7FDAC288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03402"/>
            <a:ext cx="9680136" cy="48928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>
                <a:solidFill>
                  <a:schemeClr val="accent1"/>
                </a:solidFill>
              </a:rPr>
              <a:t>a spoustu dalších jídel, které jsme na kroužku vaření připravovali...</a:t>
            </a:r>
          </a:p>
          <a:p>
            <a:r>
              <a:rPr lang="cs-CZ" sz="2000"/>
              <a:t>-učili jsme se, jak hospodárně vařit – beze zbytků – jak zpracovávat všechny     části potravin</a:t>
            </a:r>
          </a:p>
          <a:p>
            <a:r>
              <a:rPr lang="cs-CZ" sz="2000"/>
              <a:t>-jak dodržovat hygienu při vaření</a:t>
            </a:r>
          </a:p>
          <a:p>
            <a:r>
              <a:rPr lang="cs-CZ" sz="2000"/>
              <a:t>- jak udržovat pořádek v kuchyni</a:t>
            </a:r>
          </a:p>
          <a:p>
            <a:r>
              <a:rPr lang="cs-CZ" sz="2000"/>
              <a:t>- jak snadno a rychle uklízet</a:t>
            </a:r>
          </a:p>
          <a:p>
            <a:r>
              <a:rPr lang="cs-CZ" sz="2000"/>
              <a:t>Také jsme se naučili všechny základní tepelné úpravy, kterými se dá jídlo připravit:</a:t>
            </a:r>
          </a:p>
          <a:p>
            <a:r>
              <a:rPr lang="cs-CZ" sz="2000"/>
              <a:t>Jsou to například: </a:t>
            </a:r>
          </a:p>
          <a:p>
            <a:r>
              <a:rPr lang="cs-CZ" sz="2000"/>
              <a:t>-vaření, pečení, dušení, opékání, zapékání, smažení a další.</a:t>
            </a:r>
          </a:p>
        </p:txBody>
      </p:sp>
    </p:spTree>
    <p:extLst>
      <p:ext uri="{BB962C8B-B14F-4D97-AF65-F5344CB8AC3E}">
        <p14:creationId xmlns:p14="http://schemas.microsoft.com/office/powerpoint/2010/main" val="2312693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765DD-5AF9-43FB-AB9F-60AAB859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243" y="229409"/>
            <a:ext cx="8382759" cy="1920550"/>
          </a:xfrm>
        </p:spPr>
        <p:txBody>
          <a:bodyPr>
            <a:normAutofit fontScale="90000"/>
          </a:bodyPr>
          <a:lstStyle/>
          <a:p>
            <a:r>
              <a:rPr lang="cs-CZ" sz="4000"/>
              <a:t>Soutěž ,,Zdravá 5,,</a:t>
            </a:r>
            <a:br>
              <a:rPr lang="cs-CZ" sz="4000"/>
            </a:br>
            <a:br>
              <a:rPr lang="cs-CZ" sz="4000"/>
            </a:br>
            <a:br>
              <a:rPr lang="cs-CZ" sz="4000"/>
            </a:br>
            <a:r>
              <a:rPr lang="cs-CZ" sz="2700">
                <a:solidFill>
                  <a:schemeClr val="tx1"/>
                </a:solidFill>
              </a:rPr>
              <a:t>Název našeho prvního soutěžního týmu byl ,,TEDDY BEAR,,</a:t>
            </a:r>
            <a:br>
              <a:rPr lang="cs-CZ" sz="2700">
                <a:solidFill>
                  <a:schemeClr val="tx1"/>
                </a:solidFill>
              </a:rPr>
            </a:br>
            <a:r>
              <a:rPr lang="cs-CZ" sz="2700">
                <a:solidFill>
                  <a:schemeClr val="tx1"/>
                </a:solidFill>
              </a:rPr>
              <a:t>soutěžní úkol: ,,Zdravé sendviče,,</a:t>
            </a:r>
            <a:br>
              <a:rPr lang="cs-CZ" sz="2700">
                <a:solidFill>
                  <a:schemeClr val="tx1"/>
                </a:solidFill>
              </a:rPr>
            </a:br>
            <a:br>
              <a:rPr lang="cs-CZ" sz="2700"/>
            </a:br>
            <a:r>
              <a:rPr lang="cs-CZ" sz="2700">
                <a:solidFill>
                  <a:schemeClr val="tx1"/>
                </a:solidFill>
              </a:rPr>
              <a:t>Příprava surovin:</a:t>
            </a:r>
            <a:br>
              <a:rPr lang="cs-CZ" sz="2700">
                <a:solidFill>
                  <a:schemeClr val="tx1"/>
                </a:solidFill>
              </a:rPr>
            </a:br>
            <a:r>
              <a:rPr lang="cs-CZ" sz="2700">
                <a:solidFill>
                  <a:schemeClr val="tx1"/>
                </a:solidFill>
              </a:rPr>
              <a:t>celozrnný chléb, tavený sýr</a:t>
            </a:r>
            <a:br>
              <a:rPr lang="cs-CZ" sz="2700">
                <a:solidFill>
                  <a:schemeClr val="tx1"/>
                </a:solidFill>
              </a:rPr>
            </a:br>
            <a:r>
              <a:rPr lang="cs-CZ" sz="2700">
                <a:solidFill>
                  <a:schemeClr val="tx1"/>
                </a:solidFill>
              </a:rPr>
              <a:t>zelenina- rajčata, papriky, okurky, ředkvičky </a:t>
            </a:r>
            <a:br>
              <a:rPr lang="cs-CZ" sz="2700">
                <a:solidFill>
                  <a:schemeClr val="tx1"/>
                </a:solidFill>
              </a:rPr>
            </a:br>
            <a:r>
              <a:rPr lang="cs-CZ" sz="2700">
                <a:solidFill>
                  <a:schemeClr val="tx1"/>
                </a:solidFill>
              </a:rPr>
              <a:t>Vejce – opékáním ( sázené vejce), plátkový sýr, </a:t>
            </a:r>
            <a:br>
              <a:rPr lang="cs-CZ" sz="2700">
                <a:solidFill>
                  <a:schemeClr val="tx1"/>
                </a:solidFill>
              </a:rPr>
            </a:br>
            <a:r>
              <a:rPr lang="cs-CZ" sz="2700">
                <a:solidFill>
                  <a:schemeClr val="tx1"/>
                </a:solidFill>
              </a:rPr>
              <a:t>dušená šunka a pesto.</a:t>
            </a:r>
            <a:br>
              <a:rPr lang="cs-CZ" sz="2700">
                <a:solidFill>
                  <a:schemeClr val="tx1"/>
                </a:solidFill>
              </a:rPr>
            </a:br>
            <a:r>
              <a:rPr lang="cs-CZ" sz="2700">
                <a:solidFill>
                  <a:schemeClr val="tx1"/>
                </a:solidFill>
              </a:rPr>
              <a:t>Příprava pesta : bylinky (pažitka, petrželka, </a:t>
            </a:r>
            <a:br>
              <a:rPr lang="cs-CZ" sz="2700">
                <a:solidFill>
                  <a:schemeClr val="tx1"/>
                </a:solidFill>
              </a:rPr>
            </a:br>
            <a:r>
              <a:rPr lang="cs-CZ" sz="2700">
                <a:solidFill>
                  <a:schemeClr val="tx1"/>
                </a:solidFill>
              </a:rPr>
              <a:t>bazalka + olivový olej) </a:t>
            </a:r>
          </a:p>
        </p:txBody>
      </p:sp>
      <p:sp>
        <p:nvSpPr>
          <p:cNvPr id="8" name="AutoShape 2" descr="data:image/jpg;base64,/9j/4AAQSkZJRgABAQEAYABgAAD/2wBDAAUDBAQEAwUEBAQFBQUGBwwIBwcHBw8LCwkMEQ8SEhEPERETFhwXExQaFRERGCEYGh0dHx8fExciJCIeJBweHx7/2wBDAQUFBQcGBw4ICA4eFBEUHh4eHh4eHh4eHh4eHh4eHh4eHh4eHh4eHh4eHh4eHh4eHh4eHh4eHh4eHh4eHh4eHh7/wAARCAOE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I3qN+tTGo2ry8XEuJBKuRVC4XrWi9Urhf71fO14anVSZk3AqhOK0ris2525K15dTc9GlIpyVVkbr/ACqeVuKqSN/drCUtTriRyfNVaVaklaoZGVs0kaxl0IXVuG/Cq0obn1qxK1VpGVgdv61tE0jIhkX+9S2F49pcB1ZsUj/MaidQc1tCThqjoi7qzPT/AAprscyqkj110ZV0yvevB9LvpLOcMrNjNep+FNaS6hVGfJr6vLMb7RcrPn8xwHK/aROpopFOaWvbPFCiiigAooooAKKKKACiiigAooooAKKKKACiiigAooooAKKKKACiiigAooooAKKKKACiiigAooooAKKKKACiiigAooooAKKKKACiiigAooooAKKKKACiiigAooooAKKKKACiiigAooooAKKKKACiiigAooooARqjNSHpUZrixKKiRMKp3fy81ckOKoXb8GvncVodNH4jJu2xn0rLuCzZ+atG8bqu6sq4bau7tXh1T1aRTlZv4qqO3Pr7VLPJtO7dVSWSuU6ojXZv71VpJOD6UkkrfwtVSSXg7mqoyNIEskn97moXk/2qgklX+9Ufm/7VaRkbcpZLd6Yx3CoRIufve1G7cp+atoyuVFtCSc/xcmtbw1qklrcKjP0rILLgVE7Mrhl4xXTQqOnJSRtKKqx5We86FqCXlsrbua1DyK8s8B62wkWJj3r06GRZYg6nqK+zwVdVYHyOOwzoVLE1FFFdpwhRRRQAUUUUAFFFFABRRRQAUUUUAFFFFABRRRQAUUUUAFFFFABRRRQAUUUUAFFFFABRRTGdV6mgBfwpary3UaD71U59SRRwahyRpGjOeyNTK+1IWX+9XPyasq/xVD/bI/v1LrJHSsDUZ025f71KTXNx6xk/eq1Fqqt/FxT9oiJYOojbFJxVGO+Rv4qsJMrd6pSTMJU5R3J6KQFT0paogKKKKACiiigAooooAKKKKACiiigAooooAKKKKACiiigAooooAKDRSE1MnbUBrGomYVDdXSRj71Z0+pLztavFxeLV7G9Om2XppttZl5cL+FRPdM38VZt5K2K8ipeZ206aRHeXKsSvWsq5mbFTTtz81UpWU53Vw1MM5bHZTkU55mJ+9VGSbqtW7iPOdtZtxC24stedKhNHXCSYye4bmqjzsx+81SyQ4+ZmbNVRbvJJtj6mnGjM2jNdRDLuPzNTAzMflrbstAeVAzL2rSj0BVGdldtPBze5EsRBbHLbZQNzLUXmbTtZq3NUs2iB2rXL3rOrn5duKcqLgaU5qRcM2KaZVwWbvWO90yuPTvSC6yflVqjlZ200dBomofZr1fm4zXtPhHVUubZUZ1zj1rwbT7G5unDLlec16D4WW5swu524969zLqk6W+xwZnQp1Yb6nritmncVkabqAkjG5qviZWr6COJVj5OdJwdmWOKOKg81f71KkmaPrKJ5Saiow1OBzWtOqpisOooorUQUUUUAFFFFABRRRQAUUUUAFFFFABRRRQAUUUUAFFFRPKq9TUylYCQUx5UUctVG51BEHBrEvtYVQfm496zlWSOqjhZ1Dcub9I1PzVjXes7c/Pg1y+p65tyqvXM3+tMc/PXNKue1hsq7na3Wucff/Wsm41rcDtf9a4qXVnf5dzVEL9mx81c0qzPZp5fCB1smqMx4amDUGYffauaS73Y+apUuKwdY6PYRR0sepOPvNmrtvqb/AN6uSFxt+lWYrraferjWInhk+h2tvqjcfNWrbapwNzVwcF1n+KrkF4yj71bRrs4a2XwmeiW2pLwzNWjDeIx5avN4NSZf4u9aNtq6r/FXRDE9zyq2Vdj0BHVujU6uTtNY3YG7itm11FWABNdMayZ5dbBVKZqUVFHKrDhqK1OWxLRRRQIKKKKACiiigAooooAKKKKACiiigAoopCcUALmql/MsURZiKS7vI4ULMw4rlNd1tWyqvXBicQkrI2pUm2VtY1YrKfm/Ws2C/eaT73esHVbxmkPzdas6O3mEV83NSnO56kYWidXFMrJt3ZNVL2Vf71KFZYz2rNvJtvy7q0tYIxGT3G7+LiqL3HJptxIvO1qz5ZmGWZuafKa8pomTI+ZqrSuu0tuWs83mPl3VBPd7v4qmUFYI32LN3KpHy9a0fD9r5sgZlzXNpM0s/wB5sZruPC6hUWlTopu46k+RHR2Vqixj5V6VNOsag7dtIZFVNy1RuLraDXU7LQ5oycjN1m3Rgdu2uP1CwVnLbfwrqb243E/NWTLtYmsJQudVOdjlZ9M3HaqU6z0ZTKGZa6byEb5mqaOFVw1Y+zVzo+tNKxpeGtPjVB8iita8hWD7qrVHS7hYgFVua0LvdMgzXXTkkjk9o3PUXSL7bJs3fnXTLdJ5W5mXNcDJDNCd6tzTJNauYUKNu+tdUZWRNamp6o7o6ogfbuWrVvfK38Veb2+pvLINzNnNdLplw7INzNWXtpXsYyoKx1kc24j5quoeBWJZtlwrVtQfdFd+Dk2zgqxsSUUUV6pgFFFFABRRRQAUUUUAFFFFABRRRQAUUUUAJ2prMFX5qSWRUHNY2p6ksYPzrUSnY1pUXUeheu75Ix1rB1DWFXPz1gatrXVd1crqOtMSVV64qlY9vCZbfc6fUda6/P8ArXOX+ss33WrAudSZv4+tZ09513M2K5Z1e579DBKCNK91AsSu79aw727Zj95agubrHy7s1m3Nxuz83Fc0qx6FOnYtm8bP3qliuv8Aa71ivNj+7Ukc3T73FYyqXNuU6SK4q3HcfJ96sC3uOPmbNWY7isuczlE2hN8v3qliuOfvVjpN/tcVKJsfNubmj2jEb0Vxg/eqdLzp8y1zouv9unC62/xNmrjUfcj2ep0iX3PzNUyX+PvP+tcr9sbja3NJ9uYHburWNUn2Z21vqjAjD1r2GtbSNz8fWvNY7/35q9bahyPmrphXMKmEjNansel6srKPn/WivPdI1ZgRh+KK6o4nQ8erlcebQ9wooor0z5MKKKKACiiigAooooAKKKKACiimk4qZSsAjsqjczYFYes65b24KK65+tM8T6ottbMqtg1494j1qaW4YK7YzXlYzG20R3YbC8+rOq1vxGzE7ZOPrXMyao0shVWzXOXepfJ8zbqj0u5aVyevevL53N6npxoqmjeuJd2GZq2PD1wm/5mrlr2bbBt71J4e1DbcBGqYWuTKOh6ptWSD5awdRGCfmrX0i5SS3G7uKp6pFuyy8GqqIxpz1sc5OzAn5uKzLyWtG/jZc1g3+8A7amJuVp7rBqnJebn+VqoajctHlV7VnW8zSOPrRYR1enspkDL6133hyXAG5q890gqoX5q63SLraR6fWrp6EVVc7a4m/dBlrAv77afvVdiuPNiHzZrC1uKTeWXrTkm9jODsrMjku9x+XrTUl4rMWRlO1twNTxy7fvLWZsaUTU7crfNVATdPmqzFKrAK3WkHKX7eXyyPmras7pHAVmWuZ83n2AqzazMn8VHMK1zrPLSQVVl01JD9xeapW14y43NV2LUA33quNawnFskttDhEm/bWzbWccYH3azYr9GH3qn/tJFH3q09sjNwmblssakMtakLKRxXIDUtrfK9WbfWVU/M9dFHFKmzmqYebOqorCi1qNv4qnTVo2/iFd8cfBnO6E0awxS1QivkkPysKuRsGGa6aeIhU2MpQcdx9FFFbkhRRRQAUUUUAFFFFACDpUc8gjUljT5G2qTWDrN+sYO1qic7GlKHOyPWNTWMFd1cJrutNlvmXFR+IdWbn564LV9SZnPzNivPqVT6bAYLqXdU1Xc5+esWW8Zju31mz3jM/3mqu9xuJ3NXBKofQU6KijTkuv7rNVOe43fNuqp5mejc1FJJurmlM6IqxJLcbvutVWWXdn5qhnkY/equ8u6o5jWxN5jc/NT45Ofl3VTDfxf1qRG2420uYRqQS/7Wf6VbSbj5mrGilb7tWo5do29aiRDNaOXgbWz7U8zbjWbHJ027s04ytjb3o5ib6l8XDL91qa9y397FZryddvX0qNptv3qcTQ0PtPWkNx/tN7Vl+c38NOSTcavmKjE1Y7lgauQXTLWIjs1Txtt+tXGRMoo6mwvmjP3uKKxIJmXC7qK2jPQj2aPruiiivpT8tCiiigAooooAKKKKACiig8CgBpOBWTq+oLDGdrVZvrhY0PzVyesytIT83FeVi8R0R0Uad9zn/El89xuXdxXnWt7/MZq7nU13E/NmuR1eLcTXkcrnqezRaRyc6yNIEXdzXSaJYssQZl521nWVs0176gV19tbeVbD1xW0YWgKtU1sc/rLbYiu7HFc/pl55V4G3d60vFdxtQ7e9cTHebbj73eudLXQtao9v8AD2rKYlXdXQG4SSPduFeSeHNSbC/NXW22pNj7zV0R1WpySjZ3Nm9j81ztXNYmoWLbG2pzWpbXiMBuaroMMqfNtqeRF+0PKtcs5MncjflWVbRNHIGr1fU9KhmB2rmuZ1Dw+qktGuKfI7aAqiZn6dLtA3elbNnc7cbawJra5tf4cin2126H5lYGseVouMrnf6XeDjcy1sbUuU2t3rz6y1BRhdzV0Wnat03NTjUsTKnfUuXukpISyrWRPY3EJ+VWIzXT299HKn3lqbbDJ97bVcykQro4zbIv3k5pUuNv3lwa6m5tYWHyqtZk+mox+7SlFdDSNQzftir/ABVLHebfm3VLJo392of7HkX7u6ocWXzIspff7dPF/wA/ezVaPR5v4mapo9Gk/iZqXs2P2iLcF+3HzfnU/wBs/wB6m2mmBetXhYx1Spicik982f4qBf8AP3v1q89nHj7tRSaajAsvX2o9mHMJFfN/eq3BfN/eqgums33WYGnpZyRn79P2bC6Oj0q5kkkHrXZ2e7yhurkvDVszEM1dlENqAV6+Bp9WeZi5K9kPooor1TiCiiigAooooAKKRTUVxJ5cZagFqVNTuliRvmrz7xLqi/N8/wCtbviO/wBqNzXlniXU2Us26uKtOx7OAoXZm6/qDNIV31zF3cbjRf3bSOWZqzpJl79a86pI+tw8OWJLI2T96oy3O1ahEu2hJf4TXHKR1EpZV+XjFRO20Uhbk7mppbdWXMLmIJzzVN/97FWpf9nioJBz8y0RkaRmRhmHy7s1IslQ/wAXzUobmjmG5XLKSbevX1qWORuG7VS3bfxpRJ0X0qeUm5qJKyj+GntMu/0rPEv95vrS+auRS5SS1JMrD5agklydu6oTJ/dakDc+9NKxpAsR/N8vFWol3DbVWD5iPmXBrQgXgKvaqcrA5iorAfeqUdtzVIi7v4aaVwPu0RkEZB5jZ+nSimHvRWlytD7Mooor6s/KQooooAKKKKACiiigAqnqFwsMf3sGrJOFNcp4hvmWUqrNXPiJ2VjSnG7G3d00rld3FZl6c5+am28jyHd/OmXrcGvBqXO+CsYeotwfWuU1VeSzNXTagzNmsC8G4nd1zRBG/MQ+H7NWn3ba6G/jWO321H4etto3Mq1Pr6lYDt9K1nsYxk3I8q8aTKpZa88e5xc/M3euz8as2+Tc1edvI32n8axoxud19D0Dw9cNsHzbq662mXA3VwPhqT5FrtbT5kFXy6mMtDVS8Zf4sDNXrfVNvRqwZVbZ8tVi0yn5d1XyaaGN1szt4NUDY3VcjljmG75a4W3uJFwxbFaFtqW35d2DU3sHKnsdNPp9vKPmXk1VfQ4TltlQW2qcjc2a0o9S3Yy1TJi5X0Mm40JFB21nT281t93dxXVG7jY/wg1Wu4Y5kOFU1lKKZvCTRg2mrPGdrcEVr22rNx89c/q9mYyXWsNr+aF9q7uKy5LG2jPRk1Xd8rMpqxHfox+9XnVtqVzK/wB1hWxZzXDY+8KrlexPJE7dLqNh8zVYSWPf96uXtjM2NzNWjBvI+9VcrIdjb86Nf4lpkt5Go+9WbtfH0qrLE7f3qepEbGqdQRTwy0HVI2+6y1gyW8jfdpv2Wbj5ql3NYpHRR6kjfe2kVOl2jVzEcNwp+82auW63CnaytU3ZVonUWzIx/hq4I0bDVh2CuoDMrelaX2hlHzN0rSMn1M5ROn0Zo4yPuit5WBHWvPbbVPLI+at+y1jcg+bJr0qGI5Dz6tFs6alFZ1veeZirsbZrvp4hSdjllBokooorpICiiigBO9ZOs3GyM1p3DbYya47xJebUas6kjow0LyOR8U3/AA3zV5f4gvN0jKrd66nxTfMd21q8/wBQkZnLbq8utO7PrcDQsijcS8/eqk83NPu24NZ08u3+KuSpI9eGhZe45+9xSC5bjczVlPNuP3qVJd1c0jQ2klU/WpgVb+9WTFLtPtV2KTb81ZSIl3J3+bO6oJI8EVZj5+bbQY2J5oiTGdii8a5NJhuG2+9WnXHy1E6sv93/AAqxOZCV4+aoi2DUx/3aryblzTsZ+1uO83GeaPN4O5qrO235aaG/2qXKbRlcublGGqWNl31SQ8VPGcYbctSaRkaUDdNvStK3bcB7VkQMykelX4pdv3WqZCkaaMv97dSSbaqpL/FuXmlMq/xbTQER0h496KiLfjRTNj7Sooor7E/KgooooAKKKKACiiigCK4OIm+lcHrCtLcNu6ZrttSbbat71xt43mTnc1edi3qb0SK2VVj+9VS9k5O3pV08Iay71m3mvMkjsj3Mi+br92sO7Pz1sXq8H5qxLxv3lVGIHSaEw8sbqTxF/wAe5+bPFU9Dm249K0NXVZLb+HpVTWhMNJHiXjdW3SV526/6T+NereN7NmMm1eK84e3YXJrGjKx2XN3w4GUL8vNdzp5+Qbq4/Q1VVFdXYtgCjm1FKJqBdw20G33HbtpY2bjdVmMqp+7XTGRzSjYqyWfyVi6hFNGdys1dSGXHzVXuLZZs/KtZzHB2OXtdTmjfazNWpHrLY5akvNJ/iVaofZvLfYy/jXPI6IyTNQayzONrV0GjXbzIN1cvaWiM1dPpESxgbelIqRe1C0FxGVX0rCPh9Wl3MjV1UbLgfd5pw25/hrQycjEtNDSMfKlaEWnpH8u3gVdDD+FVpDJQJyZGluoFSxqq/dpPmY07dTTJ5iXC/wAS03ajU3NN3fxUBzEojTj0qXykx92od20feo3c+9KRV2TCNFqzFGnGetUDL/tcUfaCP4qyLsb9v5ePSkuY1cferETUGXO5qlGoK3ys1NSDlY6S1bf8rVoafFMp2rVGO8RiOmK2NPuY8/w1pCSbJlFm1YeZkVt28jbRWfYSRsB92tSBVGNtd1Lc4apYU06kApa9WF7anIFFFFWBnarNsjPNeceK7z721q7XxDcKsZ9K8p8W3m3f81cdaWh7GX0rs4zxBdbpG9q5a8kXJq/qlzmQ7m/WsK7m6t81eZM+tpQsrFe7bg+lZNzJzVq5l6qzVnSMpJ9D0rlkdSjYYS2KUO2RtpUHG6nIvNSP3Se3ZvutWhAzf3qoQLj+Hmr0G7FRykzNG3bIqx8uPmqrAdo+bipy38O6lynLMikXpVeTnNSzt/tVTlk67m/CtIxMJ1LDZG2k7eaqStzRPJyc1WMq5+9T5TjdYldqaG21FuVhTtysflo5Tso1ixH/ALPFTxlV/vVWjPyVYSs5ROyNS5Yhbnd2qdW2/Luqoh/hqYNyPlqJFcxcSZttPWb+8aqo277u6l3bvrSiaxLZkXH3loquNzZoqzTU+5KKKK+vPysKKKKACiiigAppbAodgorF1fVEhygauerWUCoxbHaxcKVKq1c84UyU251DzpOG/CnwbWH3q82cufU64QsI67hWfdwtztrSkZVqvKUb+7WVjU5bULdmU7lrBv4nVy27pXc3cabHrnNTgXB+UVQoyMzSptsg3V0m5ZYNrelcg7LFJWxpV8rAKWXHSiUQ63MTxXpvmxyfJ16V5fq2ntDOW27ea96vLaO4iPyryK4bxJoe/JVP0rlkuVnRTkmjgtLLRgK1dNYShgNzVh3Fi9s/3WFWLS62na1RKRodVEy4+bbUgZm+bcuaxor5cDc3FWY7pCdqtVxmZ8ppBmb71TxSc/NVOJlbDbqlB5+X5q15rojlsaYVZE+bkVm6lY5G4Lz61Yt5WrRjVJUqJRuGxx/myW0vzbsfyrZ06/U4w3FWr3TUlU4Vcmsl9PmhfdGrY9KycbG0ZJ7nSQ3CkD5s1aS43L96uWguXX5W3CrsV0uA1K4+U6BJM/eP5VIJFrFjukP8WBU8d4uflanzEyjc1srz81NLciqUd0rfeqXzlNPnIsWC3HvTQ3+8ah81WP3qUso/iqubQfIT7uPvZpHb/aqsZV/ve1BmVRU8w4xsSGT/AGqjMm2q8lwq/wBKrS3Sj7rUSLjEsyTYP3qZ9oYD71ZlxfL/AHqqyXn91qh6mqN+O82n72K07DVNvy764g3Lt8q1oae0zMN3SpNHFW1PTtI1NmkCq1dvpTtJEGavNvCluzSKzcZr07S1VLcKK9XCJ6XPIxVlsXKKKK9k4AqKc4QmpagvGxEal7Djucf4pm2xn5q8d8YXTb2XOPmr1LxhL8jV4t4xuP3h+bjNcFc+myuGpymoTddzYrGuZqnv5uqr0rHu5eqr1+tedI+njEbNLlfmaq5bJ+7Ubyc/M30oDbvvVhKJUoluPax+arESZNVIv5Veias5EliOP95834VZRduFqKOpw23+HNBMiZNoPtSPKy1HuXmoJ5eN1FjmqS0HTzdWqhcXGM7W5+tRXE3J+as27uevzVtCFzza87Es9x6tzVX7VztbpWbc3XVd361UN8q/Lu/WuqNI82VZJnQpcbv4ufSp4pP7zYrm4rzJ+Zq07S4YkbazqU2b0cSbsEnG3d71ajZcfeqhZxXEuNsLH6Ctyy0XUJsbbcj6iuVwZ3RxXmV0/u1KnzYbdmt6y8H6pNjcjD8K2LbwDfyAblY/hUezmzoji6a3ZyCK3DflU4jbFd9b/Du7YDcrflV2L4d3C/wtiiNCZpHHUu55ukXWivVbf4dOx+ZG/Kiq9izT+0KXc+iKKKK+sPzsKKKKACk6UDpUFzJ5cZbNROfKrjSuZ+tX/wBnjO1hXm+uas7XB+fiug8UXjMCtecancN9oO3pXhYirdnpYenodBpl1ufduzXQ28vyVxGjzbj96umt7j5PvLRB6DqaM0riXaKpS3DJ/FTHuFb+Kq1yc+9SyYxCe64OKxtRuF2FWapruTaDtasO8Z5XKL0pxkPlRn38jsflWm2U0kUg3NxV9LUBNzbaqXaqh3LVxFvudFp2oAgKzVauYY7lP4a5G3maNt2+tqwv9oHzc1Mo3HF2MvW9C3E7VrjNT0+S3ctjivW0kjuE2ttrM1XR4Z0JVVzWPIbe07nkgmeN/StGyuuR83NbOseHWBLRp+lczcWtxbOeGFLlLjI6e2m3Ju3LV6OXPviuQs79oztZsCtSC/U4+f8AWpUmg5ToIpP71Xredl471z8d0rH71Wo7pcj5tx9arnJ5TqYLqNsK3pVgRwzD5lWuUS8x91qu2mqbcbmFHMHIa1zoySIWVaybnSbiI7l3H6Vs2esRkbWZc/WtezuLaYDfsNTZSJ5mjg3s7xT939KEjulI4avTF0+2m/u80h8Pwn7q5FPkQe2PPYvtHG5WqcTSLXbP4fVQdqfpWddaD6J+lLkB1EznEumU/NUhu1b7zVcudHcH5QwrMubCRf71LlY4ysSG6Vfm3UyS8XB+aqD20yn7rYqOSGRRRy9R8w67v9ufm5rOfUmYUs9s7fhUH2N2Py7s0NFxkKZmkJ3NirFvGzH5WqJLFz96tGytWzu+alc1RJbWnRttbumWeGDMtN0+3bA3LxWvGqx4WpJlI39CKw49K7bTrxdgWvOrORmIZWrptMldgPau6hUOOvTT1OzSRW6U8GsayaT+LrWpE2RXpU6ze558oWJe1Vb9sRkGrB61naozLEea1qVApK7OC8YNtjavEvGLfv2X3r2rxWd0bV4n40XEpbbkZrkr6o+oyzR2OIvWrIn5z7VpXvesqXv7158j6WJCDk1Iny/dplSIu4D2rOUh2JoGXNXYtxFVYFwQKvQK2azZMi0it9KmG78etRwK3FSleKkwlMilO2qNxKuD2q5OuBWVebufatIRucNatYo3lx127axL252n7xzV693HPpWcLO4un2RIx/Cu2lE8bEVjKu7ls/eqC3W5um2xIxz6Cu80L4f3V9IrTB+favWfCHwxhiCs1uv5V2KyPHlJt6HjPhzwdqV867o2APtXq3hT4ZsURpY2Jr2PQPB1naov7lePautstPt4QFVFrOUbm0OdnnehfDu2hRf3a447V12n+DrWHH7tfyrqI/LjH8NSi6jUY3LS9iae8Z1n4dtYwP3a1r2+k2yj/VrRFeJVpLtfaj2CM5yqdBBp8IA2otH2OFf4VqOXUkUfeWs+41lRn5uKr2JMYVWan2eFfl2rRXO3Gs/7eKKv6ua+wn3O1ooor0DzAooooARvu1ia7deXGyrW1IcLXJeImYbq4sVKyNaMbs5HWblm3Ma4XV5v9I2+9ddq7ZRttcXqCs0+7t2rxZayPVo6Iv6PKwI7CuhSZljrlbRnjH61tWk25Pm21vEzqdy6bplH3qnguFb5az5F+T5aqGZ4j8tZSdmLl7G1PCkgO3pVF7VFJZttUpNVZR96sfV/EHlx/K1VzBGBp6hdxxAruXFYcl0sknytXG6r4kZpjtdsU/StUaVxuf8AWnCL3LlE7Mc/NShmU7lZhVO0lVgPmqUtuB21uYbGnaag8eF3NWtb6krAbm5rl05YbanjYj+LFTKI0zp38q5Hzbc1j6pokMqMqpmo4Lp1/iq5FfevIrHlfUvmtscTqnh11YtGu2sSezvLXPytivVcxyj5ttV7jTbeYfdWhxRcZM8vjv7iMncrVaj1VmxXW3vhmFssq81j3Phd1z5fFQ4FRlcoDWOPmaoZNc2/xVNP4cuRn5W/Ks258O3jErtbFJQNeYk/4SZom3buKv2XjryiFZ2rnX8LXzn7rAe1SW/gu5L7m3Gr9miXJM9J0T4gxswVn712+j+NLebG568Z07wjNHhvmHNdHp+kzW4+82RUNWIdNM9sstZtbhR861c/czD5dprx+C6ubX7rMa1NP8VSQuFkf9aIzM5UH0PRpdPjYfdrMvNGU/dXFRaV4otpgFZ1z9a37e8trgfK6/Wq31M9Uzj7vRtpPy1SfRtx+7XoEkKN93mq72cbE/KtLlL9oeeyaHyfkpo0bH8FegGxRv4RTP7PT0pcvcftDgDpPP3KtWektn7ldfJYRqfvYNMLQxfxUcg/aOxkR2CxD7q1BLHya0Ly7Rfl3LWYbxN/3hTlFGsZXNHTLfJC11OnqkY29a5ayvo1AbdV59WRR9/9aqnJIipFs7WzZGxtPNaS7ccdK4LTtaXzB83Ndfpt4twg213UaiOGtSa1NDtWfqq5gar9U74EpXRLUxp/EeeeIQ2xvSvHfG8Xzn1Fe3+IbfcjNXkXjeLiT5ayqLQ+ky6Wp5RqC/PWXOPmPy1uaivz7ayZ153eledM+niVNvI/pUke0D7uaZ/wHFSR/wC6tYyKsWrdcYq/BH07cVSg21pW69PzrJy1JkWI4+BUvl8Hb0pYl3fxVZVd2KnmOKoZtxG3Py1k3MTMdqrz2rp/szSybVWt7QPCvnOHdM+1dFG8mePipWOD0jwrc38g3Jwa9G8LfD+NCGaNa7/w/wCG4beONii/lXTRRW9um1VWvUpwPFqKU3qYujeGba1QfIuRXQRQwwgbVXFU7vUo4vl3L9KyLjVmkPytgV1Rp9zWnhmdQb6OIfeqF9UbO1a5T7c33mfJp4u2x96tOSx1RoJHRPqDb926pbe73A/Nzmua+1c/NT0vvLP3qC/ZHXx3igD5qbPqij+KuRn1bb91qo3Oqs3zbsU4wuKNE6q71TcPvVky37MfvtXPvqfXc7Y+tQyakuC27vWkeVHRCg2dBJf4T72aK5G51Jtp+ZT+NFHtEdUcLofTNFFFUfFhRRRQA2T7prkfEkbDPytXX9q53xLH+7Py1w4xaG1GVmeb6v1PpWC9oGO/bzW9qas1xsqLy9qfNtrx4xu7s9HYxJYfLSq9vcbJNrdKtapIoB27awjNiTduqubUqaujrraRZUG6o7213DcKy9LvNuFZlro7dkmQVUomUZdjj9RtZOa5bV7OZgVr1C9sVbLLzmsK/wBNVv4KyirG3Nc8c1HT5PMP3qNP8y3I9K9C1HR1bdtTFYFzo7q+5VreMhS3JtMv/kHzVsQXKsBuaub+zSQ/dWnJcPH8tPmM3G51IlqaO4X8a5eLUnz83ar9vfBvrRzMHFnQBt2PmapE6/LxWVFctirsUu4feofmES2JGU/ewasQXDqPvZqiGZiGapUK5pSjfUZppeLt+btUn2i3/iVazDuYVQvzIoO1uazZeh0XmWrD+DFQyRWshP3K4C8vryE7lZqpP4kvoifM6dM0rMuNmelpb2w/hWneXbKN3yg15vB4ub/npg1M/iYyfdfmpfMVyneSXNvF/F0qA6rbr8u6uDOrSTH5XzUQuJpJPvMKnUeh6D50MyfLWBr6tEhdd1R6HLKTtZmrT1C3+0QFflpco+Y4NfFN5Y3GxXbiuz8L+N7lsbnb3rltQ0FGn3bcirFhpq2/zDgCtOZIh00z2nSfFPmRje9an/CRQ4+9Xi6ak1sm3fUcniOQfdfkUuYXsEe2Jr0efvVK+vQ4+Vl6V4bH4mm3fK1TJ4guGHys1U5EexR61e68h+61Yl3rnX564I6rcSfKzdaf9rkI+bdzU85caaR01xq25juZqpS6wqn71c9cXEh/iqhcSTNn72KizZ0QikdWPEnl/LvqT/hI/MO3f1rhjHMT/FVm1hk3j71JxZrZHo3h/UnluAu5q9e8JlmhDfNXiXg+F/Oj3deK938JJttFJ616GChc8zGuxugVHMu5TU1NavY9mjy09TkPEcSrG27bXjvjePcJPlr2zxGu6NvpXkPjSLiSuSstD3Mul754vqq/Oaxp1H410esr+9Zdq1z1yu0n1ryZn2FOXulI7hToyq0P/e75pE3ZrGRqXbdlB+lX7ZvxrKgO35d3WrsLY+ZWrKURGxA1aNnE9w4RVzWXpkTzSBAuTXpfg/QeFdlq6dLmZ5+KqKmg8OeHd21mTmu90zS47WMNtWrFlax2sQ+VRVLV9WjtkPzLgCvTo0VA+fqOVRmjPdw26cfLisDU9c5KK1ctq/iJpHKqy1hS6ozHcr13wSSNaeE6nUz6izZZmzUIuv8AaauZF9u+8y4p6X2B7VbmdfsLHUJdLjdup4vAprlTqH8KtUf9qclt1Rz3D2J1xv1A+9Va41Lj7+a5WXVmYffqlJqfVWbiq50ONC51EmpN/e61Vn1LqVbiuYl1Tb/Fz7VTk1RuVqHWSOunhTqJdUwfvVUfU2J+9XMyXzOB81OiuGb7zVhKszqhRSN9792H3qKxvtHy/eorPnZtyRPuOiiivWPzEKKKKAE7Vh+Jf+Pc1udqwfFB/cmuXFfAaUviPO7iPdctt60y5ixGauIv78t3zS3i/Ia8f7J6EZX0OF1kspK1ibc1v+IV2udvSuaNyqyferGB0fZLlsXVwzV0ulXTYCs1c7ZskoG5lraso9oDK1da1RzyjY6eIq6fNUF3bq33arwXPl4Vm4q4LhJMN8tRKBPNYxbuxVvm28VlXOnq2fl4rsXVWHy1UntVb+GosU5anC3OmpztTmsW/wBNbJ2rXoNxbqqbtoBrOuLVG+8tRzDjc84ns3WiNnjf0rsrvTQ2dorEu9NZc7VwBVxkMrW90wA3M1alpeLgLurFe3eNz8rChJXjPNXILHTx3Cn7tTpLt9q5lL9hhWarcWpL/E1Z6lWOjSZcHc1O+SUbVXNYEd8rH79W4LpT95/1pcw4xJ7jTUm/hWsfVNARoztWtuO82/dapftCSfK3pT9oOMep5VrGhXETlo1YH2FY8dtfxTfMrECvapbOG4+8FqpLoMDfNtWq9omPyOF0aGSQDdurqLPT1ZAzLjNasGhwx/dqZ7No0OKylK7Ki0xlnbwxAZ21YnuoRH97n0qjPDcL93pVK4trp/u7qhlcq3DUL6FSfu4rEu9S/u1dl0y4k/hbFQDQbhj91uaEIxpbuWUfxU2OOSRv4q6a28NsSNy1rW3h1Rjdtqoso5K3s3ZR8rVp2mnvxu6V1ttoaKB8o4rSt9LQUrti5jlbbTW/u1dj01gOldXHpseKsixT61UYhzWOLfTGb+Dim/2Srfw5ruTpan+HmkfTdv8ADRyhznGx6On3tlXItHUEce9dPFZrnbVlLNVHyqtaWFzlbwxp+24G1a9b0CLy7UVxGgWqrIPlr0HT12wCu7CRszz8XK5booor1ThMLXY90bV5P40h4b1r2LV490ZrzPxhb5DfLXJUiergJ2Z4L4hi23Dbq5i7Vm+72rufFlvtlZq4y5X5yrV5VSOp9rh53iZcg5pg6/LViULn5qiHyt/FWEonSSxfN7/hV+yt2lkCLuaq1urSOFVea7jwlo+51Zk4qYQcznrVlTjdm14O0LlXZNx+lemadFHZwBvlFZmi28dtAG+XgVQ8Sa7HawMu9civQp00tD5yvVdWZoa/r8dvGV3r+deb674kaaRlWTiud8SeI3uJSqycVytxqTMx3NWvNY78Lhbas6mfVtx+9UBv/wC63Ncr9vZifm96d9sZj96jnudnsbHUpqDf3uKkOpNj73FctHcOf7tTiRsD5qXMHKjdk1JmH3v1qL7c2d26sSS42/xUz7RuG3dzT5xcivc1p79mP3mqCS8bhtzVlySUebx96plI1jAtSXjKfvNnNItwzfxVmzybf4qElZfm+7WfMdUImuJd1WopeNu7tWKkvA+arEEzKNvpT5h2NfzG/vbjRVKO4XA+aincjlZ+gNFFFewfmAUUUUAIa5zxU2IzXRmuc8XD9yfXFcmK2NaXxHCpKv2g1ZkXdGWrNG5bkr8vWtWLa0fzdcV5XNodpxviaFmDMK821uZ7eRtvrXruu26sjV5h4vsG+ZlXNc3U6IO6MG08ReTKFZ9tdXpHiKOYBd/P1rxzXY5reVmVqm8PapMsqKzNXbH4SZRPeoNQWQDa3vVqC+YP96uF0a+ZkG5q05b/AMsbh1rOUrC5TurbUk27WerLXSSJw1eXya80b/erT0zXvM+VnojqS42Z1V2zsfl5pkcLMDu3VWtr9ZMLurRguI2+asvZsvmVirLa5yveqNxYq2dy10YVGA71FLbMfurSkQpdzi7rT1ILbaxruwZc+nrXoE9nnHy1m3dmufu0RkM89ubZ1Hy9Kpt5yn5a7u501W/hqjNpK5+7RzFe6crHJMuPvc1YjupF/vVvHR/7qrUcmjsQflo5ioyMsalIv1pyas6/3quSaG3pVWTRZF+6lF0yoyLdvru3+LGPerkWvxkctxXPT6TMv8PNUJdPvF+6rYpco/M7231qFsfOv51cF/DJ91q85t7O+3/xYre0+zulA3bsfWplEq6Otjlhb+JTU+2Ajcu2sW2ikQDduq5H5mRUoZoCOFv4VpzrCv3VWq8e9qf5TnrTcRcxIJUU/dX8qd9oVfrVd4Wpgiwd1PlDmReS6qaK86/NWd5bf7NAD/41ZLRspef3mq5bXW4+tc6m4VNFM6/LREUonZwTI38VTkRsN3y1ykF8ypu39KsJqW7+Km5E8pv+Wi4apAqN97pXOf2pt/jpBq3J+ahSHys7fStiyD5lArs7CRTGPmryK01xVf71dLpniRF+9JXXRrWOWtRkz0TNLmubs/EFvJjc/NX01a3YcPXoRxKZxulJFq+VWjNcH4ottyP8tdlJeJIpXdWLqsK3CH5aXOpHRQ9zc8E8Z2f3mVVyK85vY9pPtX0B4l0NZd3yZrzrVfCv707Y2PNcVWld6H1WBxcOSzPM5V3GoEjZnHrXev4Tbn5KSLwn5cm5o65/YTO363TMbw5pjSSK7L+Vek6HClrEGbisrTrFbQfMuMUmq6sttEdrYx6VvTp8qPOxFV1dEbmq65HawH51BryzxZ4ie4kZFkas/wASeInldlV+K5SW5aWQtuzQ5XNcPhUtWWpbhmctuqF1ZgctTY/mqUL/AHqerO69ivt2/TvUsXJ9qWQqvzK1Ijc/3qqMSZSLkC/3qs8Yqgkn92pRK2f4faq0Zi22x1w3Xb1qqW53VM+5vvGkFvu+bvUyiaxkNLMfu96NrYHrVkRKuPl4FJKu1DtqJHRB6lGVsZ3VWeRVf+lS3Em2qZZW+81Y3OmJfjuFxt7e9TC4Wsndz8tTQNz97ilzFxSNJLhgfSiqrdd26ilzMrkR+kdFFFfQn5MFFFFABWD4oiZoDtrdFZ+tR77c1hiFeBcHZnltwu27Prmr1u2Y/ajVIds5ao7Zv9qvHUbaHdzXINRi3RmuJ8Q2PmBvl+leiSxq0e1etc9q9quC23n0rCpGzN6cjwjxPpOXPy81ztpp7RXAbbg5r13xBpqtltvNcm+n7Zdu39KqMuhpITSw6xhVq7Iskg+81WdOtFX+HFasVirAfLxVWuyOaxyhtJJD/FWjp9jNGRXTRaaqgNtWrIs1X+GtYxsZynczLcyR/KauQX0gP3m96meFQRVWSFSaog17XUtuPmrUtr5W/izXIGN1ztqxBcPG38X1qZRDmO0Ro5aiuLVWXd8tYtlqGPvbuK0RfrisOUOYbLZrn7tVZbPkfL3q4Lxcj5uvrU9010rm3tNLuLmYHDE8Rj/GpbS3OijRlVZlR2LH5VXP4VPbaXJceY0Me/yzh8dQfSuis9G8R3NspaG3tj1+Tg04eG9ct3kaGS2jZzuY+XnJpx9kt2zu+q0lo5q5jDQZDHvZFHsTTBoDsf8AVrycVsSaV4iW5EyvanjHKmmS/wDCQxIRJZ2Mn+6SlaxqYRfE2X9Uh0dzJ/4RxpU3p5DLkjlvQ1Fc+F4YgNz5B7rHn8q2G1bWoAPM0WORf9iSi38R2rP5d9Y3tsc5y6gqPbit6dTBN6SD6pbW1zmR4fTzxGrxljkgHgmpU0aRflWFTj+4Qa20v9HuL2H7NJHIXBO9yEMf4Hnn2qee1m35j2kZ/EfSt/qtGavBilhoX6o55rRY/lkRgfQjFR/Z0Dnb3rpxGwG2baR6dapz2cLJIy7d3p71jPATWzMJUNdGY4VRipB8o3bqmi0m6aBW85Xlx0xjP+fSqVwtxb485GAJwD61xzp1Ke6M5QaJiy4+aq7suRUXm/7VBO7rURkLlF3f5NG7ik3f3fzpp4FMQGRl+7u603zGzub5c1G7U0Mv96gZZMm3K5qOS4Kiq8suBxVOe43Er3qS4xLc95tzVM3z5LMcfjVGeZmJqrJL8/3qrluaRNmPUH/her9tqkwI2s1YFhG0p210ul6Y0gDba1jTJk4mlYalc5G12rp9IvrhsbmasnTtKVQPlXNdHplmkeNy1tGJxVJLZG7YSSHG7mr4XclVbRUjTdVlpkUcNW8dDmcjO1G0WT5ttc/eaUjH7tdTLKrVUcKx+aqNYTcTlH0VOflUVmXunpECyqtdtd7FQ/drjPE+oJFG2XwOacUbwrSbscZ4guUt0Za8u8V6zudkU/rWx441xQWRXz715Zqd400pZmrOpLoj2sLT6sluLlpHLN1NNSTkfNVAyN975qcjMfmrLlPR5kbNvJyF7VcBXG70rEgk2j2q2lw2zazVUX2ETXDKpLVD5nPy8VDcT/4VVMm2iUhGj5yqKsRSqfvVh+bVi2uOdrNS5gNsSfP7VetmUpu/WsUS/J96poLvAO56rnK5bmlcTKpqhc3S/dVmqnd3W7+KqbS7s1jKRvDQfPLuc/eqMMrf3jTc8butJ3rKUjp5iQbsVJG21vaox/Ong7TUFIsh/kO2iow3B96KDQ/S2iiivpT8lCiiigBKp6q3+jmrp6Vj6xcqsRFY137hpTjeRxmr/NI2KzEbaa0L07p2+bismd9pLbq8nqdjjY0opFYfLVe8t/NBqnBdbX+90rRikWTpUTiEZWZyOsWCsfu1y17p6rJuVe9el6jbKwO1a5nU7NsnauM1yvQ64yujl7eHaRtrQgwB820CnPasrn5aYF25rWMiKiNCMrj5qWRlWqgkxn73FPaTI9605jGzGu2c460wL/Eu6gFc/ep6VcZBykbx8fdXNQlONqrVwqpFNwi/L8vpS5hkCIy1ajZqYR/d20g++Pmpj5R87OU+XivafAU32zwnY3D7WkKbXJHOQcc/lXjEbKxKsvNepfCWaL+w7i2Vsuk+4g+hA6fkayj1IqX5dDtEiXHTFMeFGyu3NWMY/vGk/SiUbI5udmbcWq/3f0qlJp6iUyc5I6dq3Su77y0xoq45U77m8MTJHPS2CctsHPtWVe6TDKT+76+1dXPCzH2qncRbT0rhqR8jupYqXc4W88N2zfM1srH/AHKzp9AuInMllfXUDegclPyPFehSQL91lznvVSe1Vs/L+NZRqzp6xdj0aeN7nAltbhIS5aO6jBydv7tzURu7Xf8Avmkgkz/y0GP16V2c9irH5tv5Vl3+kwzIfNTP1rvoZvXp/FqjojOlU3RkfamiAdmUxv8Ac9PzqhrmsrpenTXjQzXAA5ij530690W6sczaXIsZ/ukZT8jWHHdrZ3k76rHNG8+OQ++PjjgH7levSzOjiFyvRl/Vbe9HVGvYW9hrNp51k7W9wEDPC3QZqjcQzWx2zL9CORV+2bCedE8c9vKnGMYI/CrN3HeXIjWyjt5S+QYm+Qe2Kurhk1eJxzoRe2hg+Yqn2pjyrjd6Vbu9JvBG0n2aRFBwQetY8m/7u2uGUJLc45U3Fk7zc1GZdv8AFULq38SiopAzD71AgnmyPvVSllbP3qsPExNRm1Y/Mq0BzFGRmxuquNzSDd0rU+xMw/lSiwfePl6e1XGRUZFvw/Flxu6mvRtDt1ZBXFaNA0bhmXFdzozMqDatbwlcxqG3HCka7lqZJVi+Wovm8sVG4bFaHJLUuG5Zf4qT7Sf71VNrY+9QF/u0C5Sx9pbmmG8b/aFQlfzqjqNwIoizVQ4lTXdZ+zxt8/b1ryDxx4obLoslbPjvWPKjkCvXhnifVnmuGVX71TdkepgsOm7kOv6m1zIfmY+tYEjZeiSXzD96oieam3U9eLtoTo3NOR+m7rVbcv8ADS5aoZpFdS9HJt+7TvO/2qpBl/ioMm6lE0sXTLuqB5Mj+GoPM4+ajd/dpEkyMx+9T4m2vu3VXjbBp+7H900AaHnMU2NTftDCqYk/2qHkqJGlMneTd8u6k3N/FVcHcR83NTBlqZSN9iVG6VINv3u9QoeaeGqJSNIyJQ1P2tn5mpibf4ql28feqTSIBWoqRGxRSK5j9LaKKK+mPygKKKKAIbltsRauL127bzD83Fdbq8nl2bNXmOt3264ZGbjNcOLnZHp5fR5rsndt2dtZN4du7bVu0kVk+Vqqaguc5XivO5rl1oWmZbzNG/8AFV6yvFUBWasq5Kr9BVWOZ433bu9Ve5m4naxSecKrXdnuBbb+VY+n6lz8zV0FvdxyR8NWUoFRk0c/d2GCflqhPZ4z2rqblfMyy1nzwNjmsmmjWOu5zUsbL/D1qnI20fNW3eW7VjXlu+/7tHMXyECTLU6Sq33TxWa8Lg87sVPErgfLupxmRKJeeXp81QvLz96oX3/hVdy61XOTGK2L6S7j97NPEi7eWrKkuGUfxVE94y8dqIyK5TZFwufvYr0H4NyJLqt43mL5ghGEPcZ5P8vzryEXjc12vwa1ZYvG8ELSbBcxvF9TjIH6VUXqRUj7jPf88cGjoab0pyVbleVjzwxSbadTTUTjYCJ1zVeRKtuMA+tQyd/lrgqI1jIpSrxzVSWNmHy8Vouu4VXkj/havOqxvodVOdjNlXaOFqnLb7vvVryRqo+7VeWJWBrJxaO2FQwbm14ZduawNX02OVCkka46AV2EkfPzdfSsq/iZs4Ws3O2x30KzueY3Om32k3H2jTpML3hP3D/hWjpWsJcyKnl+TcA8xMcZ+ldBqNujAu1c3q+lR3CfdxIDxjqK78Hm06Ds9Uem4wrq0tGdUl7C0SpLt8tzjEj4/DBqhq+g28ql7XiQ8+tctBdtbXNuutI1xHA+YZwvKH1I7/Wu20+VJCJlkQxuPkkSvpqNeji4XRxVcI4aM424sJoXKSowYVH9lbcPSuz1GS1uXnS5TyzEm7zTwPz71jQRRyoHjdXB7g5rlrU+R2R5tbDyhr0McWbN/Dn3qaOz3EfLWwLf5Pu09I1X7q1icnNqZH2FW/ho+yKT93ArZESsfaneSuPu0x8xn2luoPyrXTaQvI3VlRxc1pWc3lKNrVtB2MqkjoIl3CpGt2YdPwqtZTbsbelbdtHuHvXTFHPKVjLFq33ttOFq38S1uC27sqmj7Pt/u1djPnOflg2pu2tXIeLbjyYm+bAr0XUYlWA+uK8g+JF35UEnbFLY2o++zxn4h6szPIu+vLLqZpJC26uk8Y3bTXbLuzXJy7vvUlrqfRUI2Vg3fnQp/vNUQ5p2VX71UzoHg9KV3wPvVGzMPu0hbc/tWUt9DWJMC3FI7UzPP8VJuZsfNUFkm7pS5qH7opwO4fNQKRKGpc8U1N1Djg0pSKQBv507dxuPao27d6Yai5vGJZRv7tPSTn5aqI1TBujUuUstofzqVKqxtVmNudvpUSKiTR8H5utSlv71QGTd9KUyf71QWix2+9RVcNxRTLP05ooor6U/KgooooAzdc/48W+leJeKLpor4/N3r3DWVLWTqPSvAviArQ3cj9ga87Gx90+iySKm2mauj3m5A25avXLbk3VxugX25B81dTBL5kX3ua8WM7GmNo8szMvFz9azZe9b1xFuyKyrm3wflXitozucMY9yikrR4x+VaVhqDDCs1Zki7T7VX3Mp+XbmtoyCUTuLS8RkC7utaAjSUVwdlfMrj0rotO1LOFZqUo6GfMaF3Zr/AHazZ7BWy21q247qORO1I6ow3LtrmcDSMr7nKvYYP3aj+wchVWukkt1Y7qZ9mXG7FEdBykc5LYN02/nVK4sNxK7a614QT81V5bdf7q1V0Z8xxsth1+Wqj6e+fu12L2q/wqtQS2q5+7Uq5dzj5LNh/C1X/CXk2HijTry6B8iC5SR8dsHrWw9n6qtQSWirlqqLZWlrM+i4280B1GVPINPCNvDhj0xjtXOfDfUjqHheDzNzTW/7l8nJ46H8sV0/IxxXbCC3PMno7DqYaeRTDWVTQkiLBiVVuR1prndUm0Z3Y5qIYaPd29xivMqJ9TREbjb81QuN1WJOlQSb9vyhc1xzRtEgkj4qGQL0q07c1HJtqdGjeMihcRbgdq81mXEWM7lYH1rZk5Hy1UuAGHTtXLUj2O2jNo5q9jVj93tWTd26t8qrg/nXSXcPIZVwe9UJ7dWO7vXE73PUo1NDi9Xs5PKk8tUeTB2B+Bn3rMtGv9DlDwr5kDnM0Q5H1FdvdW3mIfl+bryKy57VJAUZVz9K6KGJnQmnFnp0q3OrMk0+TT9YWaQbpCyeXNE5/mP61JJFJFaTvHDHE28FMj/WY9x7Vz93Z3On3f2yxdUlHU9j7Gtm1u7DXrRY7m3y0T7pIX7H/CvrsJjYYmFnuZV6Ka8i3ErSQK7RshI5Bpnk7j81XZ7dJohJDv2oclVfFM+UjcrZHStKtDl16Hz2Jw3K+aOxVI5o3f3uaWRlye9VZrhFf71YJnLHUnMigfexTBdLvH3ax7m/UZ+eqsGoK0g2t3oc7FKnc9F0BmkcNu613OmW+UA281wHg9vM2/NXp2mLthFd1HVHBX0Hi2VR0pRbqv3Vqzj6UY4rp5GcvMc74iXy7dq+cvjBfeUJNvvX0f4s+Wzb6V8lfG+72yyqrNWUo6HdgdZ2PGtXm82dn681lyNU0sm5zVWT5qSPpIjc/WgHd8tMNMc80y4yHuzF/magH/aqPdx704fNUSj1NoyHg/lUnYelRJuqUK33l6ViaRkRuf8AZ4p6HnctKV4o29dtBMpEgb+8tObpUf3QKf8A8BoJ5xjtTGVmNOddp3dqajbj/DStobRnYdGOamXpUUY2/NU1Zm8ZDkbmpw20D7tQheaHap3LJjJ/DQkvNQbt34U4dfaiwE+7r6UU2MKx20UWLUnY/USiiivoj8uCiig9KAI7ld8LL6ivFPijprMZGVete29q43x7pS3Fqz7awrw5onp5XiPY1T520q5e2uTG23g122lXSsg+auN8U2raffl1Vupqfw/qm7C7vavm6sLSPqsVS9rD2iPQsqyfNtrOvdrE7aLKbcg+ZqklXd/F1FZ89j56UbSsZckXPc5qrLb7c7a13jx/DUEqrW0KpLizF8pu3BqxBI8WG3VYdUztxUUirmto1ETboX7bUHUD5uavxap/eauZnO0ferOub94s7X4qJTNPZNnoMWpRN95lq3HdIx/hrylPEDRnaztWpZeJOjb/ANaiM0wdFnorbGHy/LUEke7+GuXt/ECY+/irceuRsfmkotcz5LGwYv8AZpkkSg1Ti1ZH/jp7aghx8y/hVi5GSND+dQSWqmphdw55ani6t/7y1nsPlNn4amS18RqiyFUlRwR/f7ivVlbIzXk/hOaP/hIbNlbkyY4r1nnArvw+sDixPxiHdn2oIpwpKKkTEZiq8z7No2E5OOB0qyaYRXFWhoVFlN2VXCM2Cx4HrUM8jRyRosbMGOCR24q7IF9KhdefavMqR0sbxZn3d00V9b232eR/O3/vFHEZAzz9amKsV+bipiqqTtXk9ajdudtYctjWLKcg4qu65Bq7IOdvaq8m1awnodUJGXcr/eX8KouqZ+XdWlcL5h+WqrxKp6cVxyeuh3U5WRkXKvvbarcd6zZbeTlldUY9MjP510M8W4Ha2Kzp7dvMP3iOtTKNjtpVChLbq0fzLyOvFc/f2slrdi9s3ZJk7gcH2NdTuQuU/wC+c1UuIdwPoe1dNGtKFnFnVSrNaMZ4f1ZbtGkhVUmj5miI6e49qZqszLukhjkRXOWBH8qybizmtbkXlizRzp3HcehrZtNRg1LT542jEchTbJF3B9RX1mAx8a8PZz3JrUU/eitDIk1JWQ/N8wrD1TVVXO1vpWFrepSWF3NbyLskR8Y9uxrGvbx2jLq/0rOvemzza2CcPeWxqXeqMxK7lqTTrxmlHpXMJIxfdWrpbN9oVa53K5moWPbfAUm7b+FeuaZ/qBXkXw7jYiNfm7V7Bpy7YBXs4WOiPAxXxlvFB6UUV6djkOc8ZNixk+lfGnx3m/0mVfm619k+Nv8AkHyf7lfFfx5/4/H/AN+uWpHQ9DAfGeRvJzx0ppORUO7ml3fwturE+jhsKW3DbUDt/tc1K5wMVXO3JoKHo1SpuzVePpUo/u0SNYysTx7f4qsoOlRRLuqwir/exXPI05hNq5pNuM04/L/FTTREmUhpG2mo3ND/ADUg3bK15TL2hI43Co0XFSAN/e4pyKu+olG2htGY2lDUrr/dpjVlKJ0xmTA8UN1qNDxTgelQbRkORf8A61PX7tC09FzkVMpDjIWJsGinbcfWikM/UKiiivoz8xCg9KKKAG/w1U1SAT2rKw7VdppXIpSVxxdnc+evinozL5rKvTNeV6ZK1vdhW+X5ulfTHxK01XtpDtUgj0r5p8TxfYdUbsM14mLp2Z93lFZYijys9E0C6Vo13MvNdESrJ8zLivLfDWq9F3V3FnfrLGK8qpE4cdhnTncuXLKp+Ws2eXk1auZNwNZ0jZrllJpnEojJJV+9UL3FLKv41SnXb91qPbtD5NR13cLzuaud1ORiT2rUcs2d1ULmHdlmqZV2zeMTnrhmU/eqITSRn71ac9qtU5LX+9UwrNGnKho1KZQG3VYg1qRTuZqpS2v92oGhZc10xxBDpo6W0111+89Xh4gZU+/XFJvX61IWfHytkGtfboz9kdVL4ndf46hj8VPv+/XJyRuxPeovszKf4qXth+xPVfCXi3y9bsXVmyLmPgD3FfUyncvFfBUElxbyI8TsjIQQQeQa+xPg5q2o618PdO1LVZo57qQPllHJAcgZ9+K78DVTvE83H0eW0jrER/Md2ZT2UDsKkz9KRF2g4OcmnE89RXVJHni1Gx5pzVEWUsVGMjkiuWrLoOI1gxNRv0qY9DUB2klVYcdq86orGsSM9dzVVjmSYv5e792+08d6tSddtRkf3a5JR6m0SGTp92q8sef4uKtlahddprnlG5vGVipIgA2/rVOdf4VVa0ZFVgaqSL1Ze1c8o9DqpyM6VWwd3X2qiS2wN5bofQ1sSr1qjKi5O5azlE66dQx7mFVfzF2j1qGRs/xD3q9eQpMCkirtNU5YcHbGvA4rPbY7ISvuQyRqw/hNYWpWs0EoubbdHMnTHeugHXb0+lQXEayjcq+3NdVGtyu6OmnUa0PMvG6w3Ucl00OLgAF/cd/6H865W0h80bFkV43GUB4INeleJdMSaOVdjcjmvINd+2aZe7FLfu+R9K+go4lV6dnuehGkqkOVGoImico64I7VueGLdri7VtvFc3pk0l9aLMzq7ZwfpXp3w+0lpCrMuSaqhTcp2Z83jovD3TPU/h/YeXGrbfSvS7ddsYWuf8K2Hk26tt/SukFfQUIWPl607sWg9KKD0rrMTm/G3/IOf6V8VfHtf9Pb619seMh/xL2x/cNfFfx+XF1J93rXJU2PRwHxo8VPX6Ugb8qC3JNRbqwPoYEpO7+Kmf7y0fNj5aX71BsIi1JGvz0iLUyLUykVy2JY/lG2pc/3qiHy9KcWwaylqTKViQn+9Ubtz96mlqhkb+GrjE5KmIJjJTd3O6qxamiT0rTlOZVy+jcVJG38VUVm/wBqpEmXiplG51066ZcJXn5qhkbmo3m4+XrUfmbqz5bHZGoWB81ShqrRsv8Aeqwm7O1aylE6YVCeLdU6L/u1BH71MjNWMjaMiQ7qKNy5oqSz9PqKKK+lPzIKKKKACiikY4oA5zxtGrWDfSvl34n2rLcSMq85r6c8Y3Ctbsm7+E14R41sPtTybVzXl4q0j6jIqvsndnlOlXjwONzcV2eja0q4XdxXPXukvETtTafpWbH9ot5fm3CvKqUz6etGnXVz1i2vlmG7dUsm0/driNG1J8BWauotLxZBtZq4KlNo+er4d02WCu4f4VUnG4Vf+VgNvNQzrt+7XLNWOYzZFXHzKtVpFViR2q3Ov+9Vdt2aylI1RVkh3H7vNQm1/vD3q6OpDd6kRVYVPMMx3taqy2u7tzXRPFu+7tqE26n5dtVzFcxzr2e4/dpPse35dvNdF9jX+Fc11OhfDfxDq0K3ENssEL9HmOzI9cda0pxnU+FXInVhD4meaGz2n5VrT0Lwvf61ciG0t2OerleBXuXhz4U6PYIJdcm+2zf3VyEH9TXbaXBo2lReTY2cMCjj5R/Wu+lhbfxHbyOOeN6U0eR+Gvg7bL++1ObzTj7qV6b4TtIfDWnfYLSGT7GGJC7ehNbP9pRqdsaKPoKrx6xMb9oZLdDb7eHz39MV2wqUqfw6HJUlVqL3kbMVxHJGsibsOoI47UpRGkEmOQMA1Rt7rz8qEAAOABV6NsAKa6/aKornHKDiSmoSiqxcL83rUhPNNauetYUSJ33NsFN2qpLcZPU1KF21HJ/erhlB7s0RC3603Jx81PfgUxq5ppG0SIj0qA5X5VqZyoqB14LGueWhtEidc1G68e1Svx8y7qY7N/DXPpubxkU5+h3daqTquPWr0i8/N+tVJBtz8v5VlI6YSKMi5yrbfwqjIrHK7q0pehVRiqsi9c7m9qyloddORlyDy3BH/wCuo3LMhXpVqWLI/l61ARztO7FJeRvGRmahFuB3KMkV5n440Zbnc0fDdQf6V6vdxs3/AOqub1mz8yJlbBPpXZQqOnO6PSwlaz1PCPD91/ZOtyQ3DssYfBB6EZr6v+GmhrNpdvf27JJDIMgivl34h6K8NyLyFdw/jAr2f9lrx8s9n/wjt7IEkBPkZ/lX02GrK3P3OTPsI6lP2keh9HWaLDEF9qsblzjdzXH+INaaznQRlmY8BRVnS9WuPshmuU2nt713U8brynxksLO3MdRTqzbO7kljDMvXpV5G+Xca7KeIUmc0oOO5i+LlzpzH2NfFv7QMf+kyMv8Afr7U8Urmyb6V8c/tAxfPK3uaU9juwPxI+fyuc0xqfJ8rlfemisD6CFxF3dqd3PrSjcaXpQbWJI+MNVhF3feqvEN1WE6bqzqGiF28/SmFuTU3/AqjkHB3VKMq2xC7cfNURO6llbAqu8nWt4njVpWY5mx/FxUBfrQWpjnPTdV8pxOoODYpwlZT96oXao9201fJcI13AvpJmnxtuNZ6S7TV2BtwFYzjY9XDYpSLcParkH+9UEC7gNy9KtIv4VzSPVpyuSo3FPDbR8tRDgUqtt/i5rnZ1QkShu9FN+79aKjlNj9RaKKK+lPzUKSjNVbm6SIH5qhySGlcnkdUG5qyNR1RIwdrVmavrOzO1v1rktT1Zmz8/wCtctStc6qOGuXfEGpedn5q4vUIklc96t3F0zE5/nWbd3GMturjnI9WjHl0Ri39hG277tcxqukouWVa6K81JFcqzL+dZU9/GwbNYyaaPUpSqROTnVrOT261NZ6zsIDNSa6yyA7etc8kM3mbvmxXJKnc9GMVUheR6Vp+qKyJ89XzcrJ825c1wNlcPEnzNzWrBqirhWfFclWiedVw6T0Ojf5qhcfwrVO21JJB96raTIw+9XDKm0YcrW4iK28ttqVAy0o204L/ABVk4kgFUirNnazXU6w20bSSOcAKM5qFOte1/DnToNN8N29w1vEZ5/3jvjnHaujDYb20227JGFet7JaFLwd4Cs9MjW91hY7m5OGRP4Y/r6muyk1JI02R7R2Aqhf3DM7MrNXPy3LS3hXYyAc7uxr0nUVNctNWRwxpuq7zNq8v/MJ2vzWRd3jAFl+b0FR3EvlxllZs1nyXCsn3sH+VZ+pvGCWxaj1RpQ21m3CnW93JvO7r9axpLlbUF224NCXysN6/lWJtynV6FO0mqxqzfLgmuwhZMYVicmvK9AvjLrtkjSbPn/P2r1iHaE27MV3YNe4zz8ZGzQ5Qv3qXvTXO3jbSbmWtn5nEBqKVqe7461C0gZflrCoaxiIeRUTtTnbb/FVSSf5uGWvPqNI3hG4+Rlx81QO2TzupPMLfe/Co3bH1rkqSOiMQaTafmbGaa7N97dVe5hjnRUZjw4cY9jmnycD72RWRtYZK3XbzVV23feqWRt3yrt96rFlHzdaxlI1iiOb9aryKpB29TVklSPrzUMgXHzbajlN4ysUp4XZxtbvTXiVQKl/5fPmfHyHCZ60y4kX7qtinHQ1u7lW52qOW5rB1MLJu+VTWpdlyRtb86o3FuzAtS9pd2R2UbR1Z5/4o0r7ZGVX34x1riPBEMmgeL47je0cYfKOOor2DVLZVj3dSTXCavb/Y9VjuFVPLJ+fI4xXsYCvyvkex6vtPa0XE+kPCwXVrCC9lKyhwCDXSSRW6xDcoCrzXhngzx8mlWn2OVvk6KM9MV3Wn+JP7QG9XZ437V6/tIRVj43E4Sop67HeWF9aSW/mQtwOKa16ZruOGM8Z5rm4rpVj2LwPStPwwrXF60zdBWlCtOpNROCpQUU5Gh4m/482+lfIn7QC7vN7819eeKP8Ajzb6V8kfHtcib6161TRCwXxo+cLhSshpiD+KrUy/vT8vNIkfG3rXK5WPpIkGPpSptJ2tVgxLTSv92jnNkIgb+Gpk4PvSxx+tSY21nKVyoxEpj9D8tTbalESsPmq4nPXkkjInViTtWq0iv/drcNsjEfNxTLixVRu7VtGVjxa0k2YIVv4qQqw+WtBogv1qvItaRZwT8inJuUVXLVcK5qtIu2tTEg8xgau2U2CN1UnWiJtpHalKN0VRqODudTbSKwFWUZaxdPm3YWtSJv71cVSDPpMJX50iw5yPlXil3bfu/rUZZqaZFrCUT1IMnBVvrRUSNn+KipOg/U6kJAppYKMmsrVNSSJD82K9qVRRPzqMbljUL5IVIB5rkNZ1n7yq9VdZ1ZiTtauXv7tmJZWriqVLnfRoE9/qDsfvdayLi43H73Wo55sn5aqyszfxVlLU74wsSPL0+b86zdXmZYWZemKsjdisvWGZoyNtROGh0UbcxxWuag8UjbWrCfWH/vVpa7bsztXMy2z5P3q45aM+kowg4Gzb3H2iTa1bVpYoU3bc1ymjb45V3V10V4iwjc1aK1jlxCadkVNThWEErXL3l+0T/K2K2Nb1BZM7WWuZu4XmP3e9YygaYeH8xestadTt3t+FdHYazkfM1cVBp8iv/FV+NZIwd26sZU0xVoU3sd9basjAbnXFX49SjYD568ukvplP8Qq5p+oXE08cK7nZyAAOpJrnlhbnLLDxS5j6D+FHh+z8SX08l67fZrcA7F43n6165c7IsQQxqsUYwB7Vn/DfQ7bw/wCEbW1jXEzxiS4Z+vmHkg/TpVzUGYS72ZRHjkV2OmqNPlXzPmZy9rWb6FC7bGWX9KxTcfvHWRlyDWlcysZflYFa567gVbsyb2z6etcx0QiR3t1kHa5NZEt0qu21utWNRkVTt+Xmuev5kkJT5lx36UGqNOW+Zoz86nHaq1vdLnc3B9KwLu/8sFY2YkVm3GpyLJuVqlxZpynVXd15Vwsiuy4cGvd9Bu4buwinhfzBIgYGvnzwfo+peLpmt7Lakcf+slfole8eGNHj8OaHb6Yty1wUBGWxySc114SM4Xb2ODGyi0lfU2XPPLc0wup4xjFQOyD5l257mozcIPutzROocsaYl8ouYHtyzIXBG5e1NhXyoFjZ2YqMbj1NNlukXnqazkmeK4ndpvMicgoCPucc81ySkr3NoQbVi5PKyn72Kqu3PzNVW4u1kLKWqA3Gcbd1clSR0why6l8zcbV5pvmbR8zdqpC4UD5VxUbzfvN6tzjGO1c8iy+Zed1RPJu/u8dqoGZifejzWasZSLjEsllYllqF2X+FlzUPm7R8z857VBJNtB+asZGkYjpZtpba3JqJ7hiCrVE0m7NRmTristbmsUNiVV+87OxJ5PWmyHI+akkk49agMqthl6UvI2ixX2tUUnzA4pskjc7eRVfzJOflGO1bU7IvmKuqL+4+V9mO+M1x/iu1VoG+XnqK63UWdotqsoYnvXPeI7i2txFFcSLH5r7Uz3PpXXCVpaHfhqvLY8zuLpzbyr8/nxnjFes/CO/kvNLjdnyRwfrXk/ihX0+9kuYhw4IIxwc123wM1BXMtszbCecete9RtUjcjM42p3R7UWYRhv4q7jwnatb6eHk+8/Nclpdi13KsbOoUdWrsoplt4FjXoOM114f90+ZnyWJlze6ifUrVLqMqzbR3rjtd+GngvXAf7T09p+5zKR/Kuja8ZpPl4FUri+kWdvlwoHNXUxrexhTpNdTj7T4LfCPMyR+GbaQ5w+Z5Dj/x6uK8W/sw+D77zJPD2o3WlTHkRufNj/XmvR9M8QWdzdTpb7VYHBPrV5tUdZQzLxjg1zRxjkjr5atN6NnxH8TPhR4u8C3zR39k91aYyl3bIXjI9/T8a4Alf4q/Sqz1O31CM29zGrK4IKsMgivlL9pf4Lp4eefxb4XidtLeQtdW4/5dyT1H+x/KumFSFTY9DCY183JUPCI24+anA/xVXRtv3al3f3Wpnrlq3VZH/hzWgbf93vrNt5Nr/drZt5kaPazc4pSutjx8dKVzM2ssp/Si8kVY/fFT3bIp3VmXs24bfwrog7o81UnLUzpZNzn5qru3XdRL8xqFyy1sgnCyHPtUVWlK096rylq2icEtCFzuqMs2aef9qmYqzIu2Em07t1bcUu4CsK0G01pxNxXPUie3l0uhoCTcPvdqQtUMZ496mRsiuWUep9DBkkTf7PSimx9fmaisuU64y0P051XUljQ7WxXFavqbMT81O1W/Zifmrm72ZmJ3NXTKdz4mlTsNvLlpCfmrOklZlzup0smflLVVc7jjbipOyOghO4mm4/vUoGT8u6rNvb7sfK2aqwSnYjiiZj8vNVtTsN0f3c10lnY7sfLzVq7sN0fzLVShoRHEWZ5PqGl9dy1g3OmqHPy/xV6Prdn5YO5ea4+9kVZdtebWhZ3Pbw1dyic2+m+Ud22s7UZXiQqvHFdW+xo/vVzWu27MrMtYxkztpyu9TlzdtJOEbpW7p1usiBmrnxZutxu210FlN5UQ21r0N621kaJtY1BbvUUlujIWqheantQrRYX6t/FUcpycs92F3pqnNdB8H9PX/hZGjvIrERXIkx7jkVS8xCgziul+DrK3xN0YB9v78dO/tThfnRjWqNUpLyPrAPlCzIBVG4jVwVZa0rqPK/MowO9UZIwvyrvbNFSN2fLwl2OX1S3S3GyKZoy5zx3rH1S3ZQJGdj6VreL7O+vI4XsZlikRx98dR6VXkW4+zCO4Rd351zOOrOyM9EcbfyXAuC0iqfSuf1SbcWbfXSeI4ZllDR8DPPFcdrAYgrlgfap5TeL7GVc3axOe4rf+Hng/UvGt8GVHt9KR8TXRHX2T1P8AKubs9JfVdRt7Hcw8+YKSO2TX07pc2m6Fptjo1mhSGKMBMDjjqc+tdVCnB6yMMTVlFWiOhsdP8KaWtlplusMKDt1J9T6mks9UW4jkZmy27pUdwq60k7fNBMnEfOQ47dq46ea80/UZLW7Rojjoe/uPWubGVJ05cy2MqFONRWe51tzqSK42twOOKpSakyyblb865mS/Vj96omvtx27q8uWKuzrjRtozppNSDHaz4NNku84XfXMyXTMv3selL9sbhl6mp9u+pfsuxtJM/mNukzk8cdKf9owfmesJ7plBbcu72pj3XH3mqOe4+U3HucnatH2jbWELzb97mnx324fNUOQuU2TcUz7RnO5qyjdKw/8AQahkuufve9RMcYmu9xuA2tUL3G7NZsdzkhI+p7VV8SXFzZ2cL28kIlMyBw3XZnkAdzUqnOWxrFXdjZMnPvTfN/vbqrz22oRL5i2cz2+3f5oGQPY981nyXyhStRKnOn8SGrMv3rNJAyRyNG3YjtVOze4FsFuZFdx1IGKjilubl9sUbP8AQcUt4tzaW5uLiFo4kGS56CiFJvWxcZ2Vhb+W5WAtaLG8n+0TjFKJmZPmXnHNZwulkAkjkyhHy46UG6XH3ulbRjbQtk14yM4Zl5H3fasbUYo5T80avjkE9qs3d2ijd19qz57hVDVrGOptTnY5HxbbrNaMyrziq/w+u5LfXdPW2T95IdrEe9W9dlzGy+tX/gNYJf65cMyZazOU/H/Jr2MHO3unRjJqVC7PoDSLO382O8Z2MqLjOa1pL5DJHH1D85FZ+jW0lvBL53JPIHtVTU41wrxyNExHTNdUpM+V+N6nQXMjeUXjbkDP1rLubtvsDNM3JGOKzZb26txbIrL5X/LQk84xWbqmoICybWXjOe1ZykVCn3GSrb28BeNljyc5Heo47+a4f9306A1xet69df2hCkNrPJCXw5UcVqXGtJp8EHndZXCoPUnpUaI63TbO107UPKjDMrbh1rckgs/EGkXOmXcZlgu4XjkU9CCMVwzx381sUVMSSD5K7bwarrBFDKv79EG8Yq6N1M5aq5feR8A+PfD914V8Y6loN6jBrSYhfdOoP4jFY6dRXtH7ZtrDD8XPOibJnsoy49DyP6V4vEvP3q9OR7uFk501J9SROPvVOkrKBtqEcH5ulSiNaUWVUoqW4SyM38VUZ9zGrjr/ADphirSMkcNSiobGa8ePYVC8W37vetN4uKqTritIyPMr7mbIu01C67vvVdlXdUJj2it4yPPlEputOSLd/DVny+d1SRxr/FVcwoQuxkUdWo15+VqTavFLGOa55Sue1gadiwi8U8FlHFR9KA207amR7EZWJhIy/wAXNFQGTB96Kx9my/aH3pd3DMfvVnXDbvvVPKWwaqSj8q1R87HQrP8AMTTRGzOKsiPcat2lruxTCU7Fe3tWYjC1tWFn0+Xip7Cz6bq2rS2UYrSMTnnUuQWlmqj5Vqxc26+X92r0cSqKZd7WiPy1pyaGHOee+KLdVRmryPxHK0Nw3OOa9o8Uqvlt2rxnxnD+8Zq4MRG59BlU09GZEepMo27mp7t9ormp2dZPxrU0y49a4eU92VJLVFuTTVZN7KuazNQVok+9yK6H7VG0e3dWLqbLKTt20oyOeMpOepx+oXDK5WpdPumBDM1XbnT/ADfuq2aqmzeL7qtVpndzQasaB1JlAXdXd/Ae2vtW8e2c1qj7bZxI7+leU3CycL81fXn7LWi2Nn4HF9bqpnlOZn759K2pRTd+x5eZ1FSo3XU9iZV8gudxwOlZlyznEkbfu8dCK0IpP32xn4NPuYU++aqrTuro+RhKzszlbmJ5JCqyKCeRmqd/Fct91FwOprS1SzdrgXNrC0u/AP7zHHqKLlW2fvE5xXNy3OpS7HC6urOkitHz71wd7aMLiTzGyPT0r1DVI49hjXljyAa43ULPdOXVWIrFxOiM7FDwVbrH4lgmZPuZOPwr027vEc7mXgcCuG0ELb6jG7Mu45H0rduLj721sGumnG0DCr7zua9lqXlktHN8w4OD0rWa80/ULMw6jCkwyCD3FcWDD5krq6gEcgcHNOtJfJnbazEHsafLFqzI5eqGa3oN1DLJNpXmXUAydmz50H9a5k3jAlZGYMnbpivSNI1QW+N3A681T8f6XpWu6fLfrGyXscZ2yREI746ZzwR9a8fF5crc1P7jroYp35ZnFQX/AJqFelOlu3jgLxo0hHRQcZNU5/BWvW9kt5YXlrqUUgMiC2kJcj1Axz+FYcF9cLIY5twYcEP2rzJU6lPSSPQjyT+FnUm+UxjzGVG+tQtqCbyrPXOz3O7LMy1nz3yg7Wbr61EU2EYnXG/Q/KrrRFfMCdz5ya46K8YuBGzEk9AOtbNpb3Cxxvcq0CydMoTmr9nIHGK0Na41WG3CtcTIgL7QS3enpqUcqCZfOMe/bkRnn8fT36VgWHh9NcvPt+ovOLW3fEMGwpkjuQQKk8UwzNZy6LafabcXCHfMfuDfxjP9K6oYXrIl8my3OwsL6xYR/YbmGdnG7O8Zx6/nXOT6Vca54stb9r9LiGAoHWM8AjJyfSl8BaG2k2a2ausnljBkJ+c10un2elWl5JbWAWGWSTzpgoxvJ6k13Qoqxl7Tkk+U3NE8Q3kPiGXS1s7sWscIbz3AEJPoO+ef0ql4on0TULS41Kxs5Guo5PLCQ8LOc4ORj36irFvH8+35t2T0PT0q1ZWqxlmldpBv3gED5OKqtDnXKYR5U+YxfDTX9xO1utnNaGKPJ8wAj6jvx6+9dpFKkcAS6t946EgZzVbwxrFh9tu/sl1HO0bBZEDA7ParOsK88dq2lW6iXzgX/fFAEwc5HOfp+NOjQhGOjIq1JTna1ih4k0/Q7jT2kWO3glHRidmK8ov/ALQt+LW2jaQuhlwHBOM8Y9fwr0Dx3pd0t1YQ3N5D9kvXMTxhCZXcDPH4AnJrMl8OaZFr9i/9su8xQpa280eSHCE/fHTgEjNZ1qHNLY6sPOEY6s8+nvNuFbcKp3N4rAsv616RfeGrLVbJ7nWLmcXUeY0mhGcnPGfWucg+F+qXiLcNqltbwkH/AFoIkH4DP86yp0Hujf20Inmmr325G+bk16H+zfHbNJqMm/y5ZHAz9Kx3+HPmavLbXF5MY0yA0YC7/Tk5r0L4YeBYdAsjJJq3kyynMyMBIg69CMVvR3si8TWTo8tz0q9mjWAq3JArk9X1MSSLH5MhAOPMH8HvTvF8l9pNjLqFs8V9bgZcI+CAB6V57p2sX/iaymW1tpI4hkTc5cHpx/jW86mtmebQwzmuZHU6rrDeXE8PzxIdpIrGvLm41K9FtFuQAZcj0qz4c0prWyitVtZ73kZQuhdPc889a6NIEs9Our02rCG3J8zu4HsB/KlHUuUeV2RlyfurcI1vkAVk+H9JtdekaaPe4inPyN1RxXe+FLPS9VtjeLqrTxkZ2HCAA/UZrprCw0rT5RDAsbTSEEr0JHc1rGCkrs55VnC66lPR9NYQDcmSBjpXRWdvDbxF5FUNjmi4vIbVSNuwAdcV4R+098Qb/wAP6CsOkyeRdagTE8gzvEeO351vG10kYQjOu7I8L/aj1iPWfjDqb28ivFbhLcEHI4HP65rzFKJJZJZ2klZnZzkk0/P8NdMo2Pp6EPZwURR1+apkb5PlqDK07zPlqTWRMCp+9S7fxqBG/wBqph03UHn4hXI5F61TuF9avH5utRSruFbRkeZKnczHXioZF/Krkse0/LVSVWzWsTnlS1Ih/s05N2KQDGflapY13f3qJSNadDUT73zNUkfUUjjaPmp0Y20HpUYWZM/zAbV5phXjdUqBmHy0h6Bak74xICrb6KmKsD8tFR7RD9mfcT7sUiR7sVOkbGrdta7vurn61qfMSlYgtrXcfm65rYsrPb/DU9laba2La22j1q4xMJTuQ21vjFXEj2ipUj24pcc1tGJzylcibpVe5b5Cq1Yf+KqV5t59KoFuch4lPyMq7q8q8Tw+Y7V6v4j+4WrzTXNvmFWrhrRuj18DLlZ55e2G4n5aqtE8X0rrJolJLe9Zup2y7Pu15ctD6SliG9Gc7PftHhSzVLbXCzH7yms3VIXL/L2pmnFoH+ZqIq6OmUU1odTbW6MBuVfypLixT+7zVS3v1X+Lip0vlkx81JnBOM1qUZ9LVnCrtzX1p8C9Fk0b4fwBWV2nG/6V8xRyxsQzMv4V9W/Cy4a58EadJGzRxpHjB710YXdnl5nObgl0OgiheMiSR+RVuK/3SeRNHgHhT1zUMRWUHdwR61TvC0rhw/QdO1dB4b13NK8WSGAtCiyYHyITjP41x/jyPxEdPjk8PLC9xuBdXft6V0tnqSqDb3S5xTrm1SO3aZf9WnzAJ1xisKlO6djSlU5Xqebx39+tlHJf6a0d05CyKvODS3C28Ilfy2/eCtDxJcSappa3Wjrtlkz5Mk0ZAz23jrVbyblbJftap9rKDzAOmfaueKa3OzRo4qW8S2u1LNwDzWvcSbozIr8npXLeNbVmlM1uzIUzvSodC15bq0MMzYmi+Ug/zpRnY0VO6OhNy62kjsjO3p3p1tLMskkzSfKBwvpWf9qbA2uufp2qOS/WMH5GZuuE71XtCXT6HQi6/eRqzfKauwakq3G1ZOcfMK5V7jzBGzMwxyBV2zu12beMmk9QUDu9L1ZIow4XnHFV9b8O+H/EySSXCfZLtzn7TCBkn39a5i3udwPzN71rafqG1/lbnpUyjGSs1cztKLunY5DxH4B1az+2Pptwb+G2cDBj2yOCAcoOcjnH1rzO8XULi7Fhb2c0dwTiNpEIBOK+i7mZry2kRpMMcEOhwQQcj9a4y60691vSZY5LX7Bq9wgkmZJCcHfyQc4yR2rgqYZJ3itD0MNiNPeepn+CPDbaTpwW9mWeZ/mdsdM9hW7cNZqGTehbH3M8irsHhTWmtlvli+0SmMA7XGfyzXGJZx2OsXFxqEMkFxPOI+4JOMAEVXLa2hnze0k9TR1Sa5awW40+NZJ8/J7c8+lV5LO8a/09GmEkYjPnIR988YOa1pY9toUj4bHFU/DMV5FoyrqE32q6T78g7nJNa9QvoRy6bfeZImnMsAkceZITz+H+RWhp+l3EUjTXVzNPNnAMY2ECptHuXaINLC0bPnI64NXZLiRQzxopAHPPWnGKYpSexPLfraTxozx+bIcYL849avy75Y4/LmYcc4/jrl7iNpiNQWwaS7VMJHI+Me2elbcV/H9jCs371E+cgYpc17pkONrWJrSJ4bfbG6iUnL564rV0OaSKLbczbyc84xWLpYjlkkkY5yCODTI2+0XgZbiRVgONoPXjp/WiKs0KXvXN+fUktNRN1PfMYXQKkLYIB55H1zisOw0u11SGO5uFu7XULeSQ2vnOSA/zpv68jD9M5rA8STfYNQivo+ZSfLeRuwwcfrU+n266pMzXuqySW4cSRxxkxlDg5+cHJqVNudmaxp2hdHYm31DQtM860ubaRhH86EEZ9cetc1pOra3NqF3a22jNd2p/fSXDZbqekYq5rF/9g1G3hik83MIE0Uk2AkQPMnTk/jVvQdauIL+Z7ezhjtTDkXPmDdkdtmOnvSt76Segk2oNtXbKv9l6OdVimkuZLe0lJ8xTPghzjCDI9c1qXmh6HbxPcQ3V6/ynEfnjYfxxS6/ewXukBNSsoJpNm7kbgj+z4/pWZoTeF9S0oaLpd+yTonnD5y5wSTnn3zWqcVpYy1eruc14701rjw232LUrtLjeMrvzgHt79a4200/UtAthJaNOZZ38sCLhMEZ+f06V6r4jsbiG0E3l+faQfNNj/XIB7d/wrjtcuXt4lW1tpPKcho3J6nB7H8q5qi1ud+GqS5OUPDdm2n6fNdNZw286AkYYkoCOcH6VZ+G9w8Zn+3yTyNc8hmOfkzwf/wBdJYalLHpg+V5zkBy/H1rLuNWm028kW6VI7UPneRk9eKXZl3k+ZM9QuriwM9u8MaqYhjCjAIxjn1pNO1yaG/la4mjcA/uyew9OtcaNUWbKRczEEhPUev6iqFp5Vs7TM7I0j5cSPnH+c1vzSTucXJdWZ6Zfa41191ssBjIryT4w/DXWPG9mNQspGM9tkJEf4x/kV3mjbGMTL39TXU6fcrbvsXoa6KdXld2ZRbp/Afn/AOINH1DQdRksdUtmgmTqj1mu2PutX2H+0T4B0TxNawak2oQ2N8PlhD/8tT6YFfNw+GPiST7VtSA/Zz82JM9/au516Vldnr4as5w1RxPmf3utKGre1DwX4ns0kkbSbiSKPIMkSFwMVzpLKfcVpGVOXw6m8pW0ZYjarEdUUk6be1WoGz8tXKJzyjcsZ+lIV3VGG/vUZ+lZxMXRGSx7vaqFxFya0Hbiqc7biWreJDoFZI/yqZFUCmj5qkQZFS7lwpkcnzfK1LGtPdP71Nj6lao3jAlT5RQfm+Y08Lu+7TDx8vepnsbwH7d2KKb5i53baKwN/dPvO2t2b+Gtiytc/dosLbOPl4rbtLdVA+Wu2MT4ecxltbKBu21cjXaPu0+OOpNv+1W3KYcxFt6fd5pjrUxXbUbdKoZXkrPvOAe1aMh5qhf/AHD70pDiclr65RvWvMvEIZZDtr1LWVyDXnXiW3ZgzbfyrmlG56GFlZnD3F1tO1mqlPdrJld1N1xXjLfeArnxcMsh3VwVqZ9HRSaNG4hWQn5cms+4t/KJZa0LS4QkfN1qW4RGjrA19s07M5i7uHj/AIqbaX7KR82RVnULXcTtWsz7O8bldvFWopnTFwmjdi1BVA+brX1P+zjq41jwSbXd89u+0H2r47KyL/FX0V+yZ4ks7WO40dkkFy7+Y79sVpR0meXmtFexulsfQomh8xrePaXQc1DcmOIBVVdxHrUlxLZrG0kTqrHr71z93feYkjq2AnQ56107Hy0dSTW2Zoh8yox4Bpuk649rOLa4becYBJrn9d1aZkChduBWFLq26RWV/wB6OxqJS1ui+U9btru1ktxHNtJPfArmvEmhxzSfbPtHkrb/ADBlmIGO+8dDXO2Gu7kHmNg+hrTj1Nb+1Eccy43EODyCPSs6nvIcbxZyWuWbQ4jvr6Gdro/6KY0ALj8Dz9a8613R77TbxriGMEegyK9+1rSdE1670641C2jnazwY5Rw6H8PesPxXoVjcXhkWS2+zyDy7ndkOPTGOO/61zSpuOp2U8Qm7Hi9vrTnCOzAoMFTV9NTWRA2/DDtW14i8Dpa/6OIXESD5T9/Z6c8n868u1BbqF45NLv7a7hLlceZhyc9qy5b6HQveO4GpBkaJnYHtjtUlvqUyuq71cdM159beIlju/s17C9vJ/tDHNacesws/yyKD3/8ArVXLYfKj0K01Ly8oz5PXNWrTU0iLXEci+XnBA5wa89TWYlC7ZOTx1qzpF3HFPNNHsDS9cHqaXKx8h61p98zRlmZVOatG7UHeqtnoQOv1rhtH1Rt6o3YVu291ulX58eoHerW1jCVOzO98NakbKwjt4WZxHx+8fJ/OpNRsbfxAlu17a28c5JEl1GdjDjggc557GuZsrnbGdzKzJzkdxWzp941xb7lk2A8Ie496cdrGEtHdGTrfh3VNKBdoftkAOElRc8e46isWKV2QtF8mRhhivSdO1XygUk/eH371Q1vQtH1CD7THI2mz53Fo+VPsVP8ATFYyo3ejNIV+kjiIme3i/ePxgDf3qhZ6xDfxTJbu0ixP5ZJ9RW3qmhanbwx3KtHeWXO6eDkfiO1ZdvbW1ud9vGuXbnHH41i4zT1OmMoNeZH4Xunms576a5nkinkLRxzR7DEBxjHpxmtKzu7G7th5LboST9w4381BPC64dXwncVmzs804WFUAj5DlqJaFaSbOkG21TzFkdAmflXv+FV9LvfOiluGdhEOd7DGRWfb6zDLeTWbTZktwPM+QgDIz16GtG2jhVCtr9yT5nAPH/wBar6kdNTA1yzvtQ1QPBJM8CA/JHJjJx16Va0TQ0s7O3v7pJ5LyCMjMhyeeeQDgmtm2MNuW3bQN3c1NPM1x5XkxrJE5wcPjA9felyrVj9o9kUruxudVlgvxNMAMYjwUx65HfPpW1ZW8kMYjl3OzgjeE6VG+oLb4jk2xgnAJPtnNS3F/mzjXeqSyD5c8ZqIxSdxSlNpIw3h8rRm0q0uUkkiTyg8nJ34zl/c9areCNCvNN/0nU5oJNUjB3zQjZ5qDOMj8alllmtAV3NcTSEqiDoOO5HT8a2LBlmtw3zEonrUqV5mjbURvg7XI9T1DVra9Viok8o7yTGQPY/Xn6VY8b+GbDxBbwQN5dvHEwlEseBICOg6dOTmuM1Ftct9c32UcJs5B8kqEen3MfnzXVeHrNdS0uW31RVkiOC6kk5HUfqKftHJ8rQ3H2fvxZe0/wJb2dnE9vdXEkqKSYpJBtlOOOSCRXK+JfBOsJrdxq0iLPpsf7uGGOTLSjA+cpjjnIxmvR7xYbu3guGuZBDGRIPLbg9MHNasVzDcRhrdkc5wcVtyqzijl+sVE+ZnhE1xcaZqEbvC0SunG8fJjOCM+tc5qeuWF1qQ0+78xxcSAEB+AM9fp0r6T1yzfULA2FutkhL5c3FsJkx3OzIyayL34UeDtQgtjLY/Z7yIDNza4id/XIHGPwrSOHvpcr67FayRy3h+1VtjROwYjaOeBW34jNy0At9NkZUtkIvbxRvFtgZOR3PXpXRaf4P0uwWC2jjklTrNJLI+Tx2wRjmtKezsLONYrKzjiiCEFUGFwevHerVBJas5/rXv3SPO/BPhuwiij1KTVF1uCUmWG4m+fGeyckDGT0rpdO0XSbASyW9rAkspJb5PWonuLa3AtYY1jUOdixphE/wAmq73y7GkkmXaD0/lWPKlsjdVJy6m5pml6fHhRaw4PP3RxXzN+1p8JIdJeXx54bhjjsZSBqFvEmBE/TzBjse/v9a95l1x4YjMjttQdBzVvUbS18afDvVdFMi7b6ykhz6OwOD+da4Wso1ORdRXqQkps/OoN+dXIDx8tVpYmhuHhk4dHKkfSrEe1R+NenUPagr6k26m5+lN8zd+FH3vm+WsixJW4qpId1TSNtqvnmtokSiOj2t96p4+Pu9agRsVNG26qHGI5juFNC7fu/lSll/h3Zpu6p2NIxuP3/wD66jduNtKfmqNv+A0ue+hfLYAdtFNzRT5UF2fpdZW6rHWlHFx92n28aqo+Wpgu0V1I+GkReXtpCu2pn25+amH5qom99iBxu+aojzUzr19Kidf7vSgZBKvFUbxfkO2r8lUbzoaJSHE5fVV3Z3Vxet26nK7a7nURuBrltSiVs+9c73OqlKzPMfEOn53Nt5+lcDqNq0Uh+VvevaNUsVkQ/LXE65pW4ltuKzlG57GGxVjgI7h4j81adpdeYB81VdVsHjJZV21Qt5HiPzbuK5p0z0+ZTVzpBEshPy5qOTT1Y7lWorC6VsD7xNejeBPB95rksckkbJBwTmseV7HNUrey1bOF0zwteanOIbWFjnjOK9p+F3gWbwfFNqly7efKmAteheFvDel6Y8MMMKhj1NL4rvIZJGji2+XHwMU9IK/U86vjZ1v3fQr6ZrS3O5JdokHQHvVTUJZJXLtuGOlclq8jwkyRMwYc5FWNE8VJcR/Zb9lEnQOadOtzK0tziqUbe9HYs3MnyFGbmqcdv5j+YvBx1Iq55KtO0i8q9VL+/S3/AIfatI+ZHkiveyLb25ZtxI5o8Pajfm8ihWFTHKDyX6cVzPiLVrho2WFHdR14qx8PtctrjV7e2Z18w5xmrUk3YLNK56Rb367zG0ipIOCM9K07O6RU+8pbufWvPvizazQxG4tGaCXqHj45rz3wZ8S9Ys7s2etKs6gkCUcHH0rJaz5SvZ3jzI+jYtScPIsipJnAQbMY9frRHp/hu8mElzoGkyTgcSvapuH44rg/D3iiw1J2uIblpCeseeldHBqSA7lfj1pmbckZ3if4a+GNcvyslsbWDyzlkPmZcn0I6fjXC+IP2bVuLhX8OeKGgjfkxzQn5P1r1iO7UYdXzmp/7UaFxufGBUpJFxrT2TPkvxX8PvG3g+SSPU7H7RFFlhLACU2Dq+cVg6XrU1uVWaSQN2MnavtT7Vp+oPDDPDHKofGHGevXr0rmvHHwZ8K+ILaW6s7dbecjchic7N/0zWMpNPY9ClXi1aW5866X4zt4nbzJlGz75ruPDfiq11JImjfeAwII9K881P4fTW/iGXSrnz7WXP3sAgdxv9qoBdY8J3LR31qxgTjzYuQfw7VKcJ/CzedJn0XYXm1yyvvU8jmrkV5IL+KOxmhIBzNETzg9xXk/w71O3vLOKS51Ce4KTO0JY7NnsQOo+tenaI1tPKZljXz8ABx3H1q46Oxy1IpHWxs/mK7bQB6Grr3CNlJGV1KdD3Fc21zIbSZf+Wo4x6irts25InbaQOoojuczidT4evIbOzMdvt8v0rPn8M6TqWqXF1HI9tJcAZVB8gcZ5x/npWbbXMNrIVbaI3P4A1oRXDLlofkI/WqavpJEXad0cx4u0HX9J8p4Y45rUP8APIMkbPX2/GuZtpo2cSQOGjL4IUjH1r1u31CaYDczYIIIJ4NQHwp4cubadrezSK5kJkDK5GHx6VhPD3funTDEJK0tzyXU7Npb2OZblkUDBX8f/wBdXUZbclIfMwSBvD9Pzroo/BfiH7Ibl47aWZMkwo+WAycHFcnf3zWN79luLaZJXfawI2EAdyDXO6Uo6s3jUU/dXQ2ra1jubQpe/vg5J55xWjYWtrawK1uioIk2j2Fc1/asNjHvubmGOInALnHPpWhFfzGRXhVTE4+cHrTVgcWXLy3jurkeW6jf8xOeemK5/wAWSSW1xawtNOYbZ9290znrn69f0rZubtbcfaG2gjv6Cq1zcJdyRu2xwSADgGpqR0KpVHF6i+F4obiC6uGVmjL5HmdQMdq6NLeO3jiuIUx8nQ59D/WqtpcJDGbeJF5GenFXZ1a4t4o2jQxH749MdMfjWlOCS1M5zblfoche2t5bXsTWUMYtA5kMcchJBPJI7dc8V3Oh3bfZrRltXAl+/vxmMe9cfq6poaXF8z3V21xNmNXIOzOBsT0HH610fg7UobmKaOXdwMH5MD6ZpQilUepdSTdNM6S9vI4beGNbaSWOVxERGmcZ4yfb1osIntpFt4lWMOc/JjA9hTyvyRqqqFqYxIsouFX94Bj6Ctp077HHGpbQ0J2UyRqu3d7jtUyS3i3LK20Q4GyTPOe/FVTcpHsaRlEmOnepI5maIs3BPOK02ZlLUsz3BERVpMMR1qhqGoKtmrbvT8a52/j1o+K7PULdmOnmOSK6iZ+B3RwPXNcr8XPHFt4Y0szXEiiaYGO2XPJPrUKTehsqWyIvEHiy2tbmRPOTAPzn1NcxeeOLaSQzNIscCZLknH414f4j8RXN9FK0k0j+aS2T3JNJomm+IvEH7uGB5MoQ4xgbP61Mo2Wp6VOgj3C28dafeWTNYSNLGkgGV53j2rtvB2vR2vh+71hVaKGOF5HjkfgEZ4/MV4/4J+G+saddx6TK0MUVxOQSPnwQM4Ne1a54Ruovh/deH/D+0XtxbeUJT3J6n68n86inR/fXROJnTglE+GL6Z7rUJ7ll+aWQsfqTmo3baK9tl/Zz8cI5/cxv+Ncn41+EfjLwzAZrvTXeHGS0fOBXs7m9PFUnomediTmn52ioXRlcqysCPWn9vvUOKOqGpG7bv4uKjb/gVSkLj5aaV5q1sFhBwRuapE3LTQtSj5frQStx+7j5qj/jpScikA/vVnM6IxHD5sUjr/D/ADoHzZoJ3f3ayLsRuOKKkKbj83SirFY/UaNcClK/hUgHA3Uh/wB2vQPgZEJWmP8ApUpH8W2mSLz92gRC61CeB8zVO/8As1C/+1QBA43feqheD5DWg/QVSvWyCrNwaTLgc7fjOVK1g3sXX5a6K9Xr81ZFxHufc1c8jWJzt5b8FaxNR08SZ3LXWTw7qz7m39VWmdMZHmOt6NuBOyuPvNHk8/ZFGxYngAV7Xc6b9oO1VyTxW34e8CwwkX17GpPUA1nKyV2dtPF8pw3ws+Fslxt1DVVZF3ZCEda9whWz0uyW3t40QIMACoEvEt4CkS4xwKzo5mvruNFbq4FcFWrf3YnPOc6j5pG/o8kYDXEk2ZOQorC1uKNTI0bY35NdLqMNtDEFjQDjHFcXrCzTbkj+QdjUVNPdMqeruc/qilozu59K4/UIXZD8rJg9q7i7jaOIK24n1rDv4UlQttxUcp0RkcvbeI9V0s+Wsnmx+jc1HqPjKSXCeSoYnk5qbU7NmzhVxXJanZus29etbwvsK0Ge5aFpNrf6NDN5anz4+TXkfiXSbzwv44tLyHfGqXKZHtmvXfgxqX9qaFHZsygxfK5+nSpfiZoK6sY7plQNFMAePQ1vUja0kc0JWbTNH4qWatp8aJt5jBO31x1r5m8Y6f5V4ZlVkIPavqDxbpPl2y3S3Fy/2mNGCyknZx0HpXi/i3S0Ytu4I6VyVJWqXOnDW5LHB28t/a7ZrC4mjYjOVP8AOut8OeO9Us9sOrI1xD/z0A+es3QJIbd2t7m33x54FdnZLodxbCNbWN29Mc1fOVK3Y29K8ZWNxGGjuV8roGYEYPpWwdZE1pva45TrznIrmrOWz3xWcltCYUGCmzHak1nw+/8AYkd1YXD28k58sRDL4PJ59uOtXzaXOdRTlY1ovEENpcxsr8Ockg9a9R0/RXtI9KvtMuLn7LFGc2yyfJIH5Gc+nOPrXzF4MsfEniDxvD4Ykt8gvunmj+5FGDy5/wA9a+uLOO4t5BbW9zCIERAkZTLj6nPpUcqkrsur7jsmcb448HR654h07VFee3ECOJkUgCTOOHHf/wCtXGeK/BGj2SG5vlhdBGFnmmIHHavUdYuNYm8QfYLK2g+ziHdJNLI4I3Zxs4IJ49apeLdL0+XR5W1RGnWKMs4QdcD0rmqU92jWnWmuVN6Hzxe+H0W9u49Bt5ImtnwQEIR+M/r61d8G+IpLWc2OoRyW88ZwhcYzXpGr3NtpOkW101hdyRz4VAkOXGRxkda5zULDS9etpLq2tlkaKcwvJGceWQMnP+FKnU6G03fWxu2F59ocSM6kHuK0o7hYpMSfdPORXll3ea14XI+0K0+nh+XUcp9fauksNZfUrDztPuYfO2fIG+5n39q3i+pz8p2E+25c20q74XGeO9XrdlWJYd2xhyPeuV0u8vDFDNdW/lynh1RwQPx9K2EufLkVpN2D0q1uS4tHQW8jRSBmf5T69qmLXEVyJorhmixgx+nvVBLhJIynXPTNSJK0tsVZsMPSrkjDqdLZ608EBkkfMYHUDmr6yaXrVuFvLOC4Qjjzowf51xNtK0dztZmMJHGPWtq0ulWASI+V7EVCb6hKnbYmvfh/4ZvAV+xmJ/4WRzx9B0rm7n4aahBdGSx1KGWIcIJcqQPfHeu1i1DdGrK/GOtP+1zMNqyLg/pUSpwb1Q4Vasep5ZcaTqUFncSywxzxQuY5mjIfYQccjrWZe6VNJbw3jWc+yJxJHJghMj3FeuWlvZ289wsNqiSXB8ydwP8AWH3rYgltxaeSqIikYxgY/KpjRvubyxDWsUeJafdXBtIJr5YUuMAyCM8A+la8F9Gz7Wf5vQmu71jwloOsSxTCEW00TZDw/ICcY5HQ1zniXwRf2BW802T7XAg/eR4/eD6etJ0pdAjXhLR6MwNRi/tC1ltmkQSgEAjnZnpUHw60lvDumQ2Mly13dkD7TcHOHP0PSkF1GXZRtBf881qafcJDHHG3X1xUrc1ctLG8l0n/AC0fATvVqyl/fs7P16VzwldT+8VXHbFWoLp4c7V38cU0Yyj2N642SENJJ9zuBTpLxFj2r09axp7u3ZA8jKQOcZqlcXNzfkLbQsIxwz9KfUXumpc6tG0sdnG6+dJwgz1riPFPwjsvFviBtV13VLt1AAhhQgCMV1Vlb7bk/u/LZBkN1z9K2dNkS4Lbl3qO2eafwiba1icZa/C3wNpcY8qwjklA2hpfn/HnvS21nofheyV1to/k4+0unOfU138ttH5R3Ir+x7Vi67otrrGjT2dyzxCdCPlP3PcVMo36amlKu7Wkyp4et5WnNzIir558yR07+n6V2Glur3aOrL5YIxWNpkNvYWMVqu4rHGI8k8nA6k1s6SEaSLb8oHatKWhjWdzpPOjJ2bhn0qC7t7W8iaC4hWSNhggjNUlib+0C/JBH5Vox+Wnzbq9GMpdTiceXY+Pf2ovg2+j3U/ijQLZRYnmeNB9w+tfOP3flav1D8Q6XZa5o91pd5GJIbiMo6n0Nfnr8bfAtz4B8ZzaTN88LjzYGA6oTVWuj3suxfOvZy3OF6fdpv3j92nj5aYW20+U9gU8fLuo3bj81NJb71H+9QIduz0p4PT3qKnRnmonG5pAsbfpTGXn9KWNttSfKx9qy5bGtyIhs0VIVViW70U+Ug/Uf7oC0jU/tuppXj5q9E/P5EZX/AGmqI9Kleo26igCEr/dqF1b71TH5ajK7aAK0g4rOvWbG3dWnLtrKvfmJaokUtzFu/mB3VQkXnb3rSufmPzVQePNZGxSljVv72Kg+ztLIEVeT0rQK5G2tjw/puH+0ypwOgqJaalcxUsPD6xRCaX7wqa7uGWPy/mwK09QukUlVrndTl2xl1XJ9K86rVlUfkdFKJlavLM3yx8E1seCrNpZ/tErfLEM/jVLTtNudS+ZvkjHVjXdaVp9naaQyr1I6+tKjT6sutUSVkZOqzK5ba2e1c7c7UDP830rY1FkiLKq5Arn3lZtzN09KUtWZwVloZ13IsvzbWBNYd7Erbk38mt243tKNqLg9ay7+NGcr0PtRfQ0OYvV8hNjcqB1rA1OJJk37q6rUFyhRlzXNayEhtS3ygAdqIyKibXwa1RLDXJtPkfAn+4c969f8QWb3kRh3N5VwMHDkH8x0r5jsr+S01GC8tz/q5A4P419MaVqCal4WhvopFyQCPXmuyOsNTnqxcZXNfxRYo3hq0hjuHIjjQIScnjtk9eleOeJLZi7buc9K9re487QYbVf9fs6n7pPp9eteMeN7m4sdXV/3ItMmOSP+Pf1BH4VwYn4zbC3ehwep2rW8pmjVeOa3PC2rWxdXZUEoGOlVdbt3kiLqq88+tcibp9NvBN82B1FXT1VjacT3PT5Le7EayNw/UgVbfTEs3ihuFa6si4PXHHcE/wCetcP4P1JNTsm2yOodCMocEcdRXoWkXmy0VW2yfIATIMn6/WuiOujOaXuO6Oo8JWei6LbmPR7OOLzceZJ1d/QEnk1ct7KRfEbaot5iJ4fLkhI6nsQe3f8AOubt5Ht4I5LR3Of9Yknr7VbttYk8z94jcU3ZaMzi2233O2eWONPmbrVALaSRrHE29TkZc5zXDv4iTWLkfZ7qSMQSPFJGQAHrV0e5uY9RmZrwPZ+WixxAD5Dzk5/KsZVE9jT2TS1NnUbdJEMaxK8fQuR0rGttNW28yNmQq5zgDpmtkXDMFTcDk1n6jNDbzl40Z7p0OAB1x2/WocepMZPY4/xXor3hFvaXkcMuQzjAclAeRj0PSuVn8MPpu57FViPUoPWt7W5tSt9Yt9WtdKgS6ljEU5knOUjD5IHGO+c/Sug0i2bUrMTanbwxzbj8scm8Yzxz9KiOrOh3jC55tYa7JCZEv42RUO0kgj8RW7b6/azQrudXiHRwehrU13Q7MmZm2lT/AAHoK821GxbTdVEdl5yCQE5AylVrcS949Dg1KOQhVk2HqOeDVpLpvPLRSb89s147f65qmn3AWaFnXs6dqLHx4IZW8yXIPrWl2EaZ7hFMlxAER8EdUzginXetQ6XYNJNu8sHnAz+leR6X8QbVp/MZG3Djd3xW/B40sJbkMrRsH/jz/OjmsHs3c9RtL5prON42UZ744xViXULm1sGdV8+UcoAcZrgdL8UWt0hRpthBxgcVrW2srM7JKy7enBojJNkOm0tUdJpWsTSTrcXKtA0gwYzzita4upGcPHJsGa5ODUrOR9quMoMNViPWFVPL87IA6nrRImUfI6w3ssW11ZivrWpZapuI3yKK8+uteXKwq/Xq3apLTWEXanm72PvWXtLPQXsW0dD8QPDdvqenz6vpqbdQijMmIx/rsdj715JZ6pI1vE1zC0MpGTG78j8q9m8P6o80gjXkHg18+fEk3Phv4jalpm6MwgJdwl+CYpCfkHuDxVzs1zI0wyd+Q3b3xVb2Pz3FwoXHStbw34gTVtOmvVf7Lbp8olfgVzHgbwXY+KruPVNRuWlscny4t+PM9zXpyaDaxma3jSOW1bEfk9QOOmK5td0bz5I6Mq+Hre1WOC5t7mTUorx+JlO5AOefpxXWSw2/2c7dqbBk1T0+3h082thbwxxwRjhEHT2A9K0DsDsrbcVrHaxy1N7o53V9Sjj8P3U1qykINqFBvOa82+G+s6kNXkhl1Lz9k5BjHGznoSetd94j/c22ow27Km6HdHwevOT/ACryWysdWi12CCQKJXO6R4kORzXHiJSVn2PVwcYOnJdz6BEsl0m63mQ9jjmm6mzLEN27ag+fjrWP4Qu0W2KW8LiIPh5G4y/fr+HNbt6zNAysqkHjGK64y5oXPMnH2c7FGwkW8QOyMgYY68gVr6XI0V3935QcCueb/QbgI0iR+e+I8+uK6PS1TlVZT+NVTXvhU09DR1vVv7LsDcCFpD2C1Db6gmpEKjvGUUF/xq69v9oTZImR15rOvWs7O9gtdrRyz9NicfjXY+Zehzx5fmasd9bwDa825hXkf7TvgNfHXghtU06Fn1TTxvhCDlx3FeiRw7Lxt23r19a1rOONUKMOCc1UKjW5Uf3UuaO5+YdzbzWtxJb3ETRyocOjjkH0NQla+l/2tvhQulz3HjzTXUW9xIguYMfcJ4yK+aS3+zzXQfSYauq1PmRHj+9TwvHy0oXq1OHQ1RtcaVXHy0IFFKf4qBxUlRkKm6nU0N0+Wnpj+LrUyjcrmHJ/u0UFtv4dqKYcx+pPykfL1pmdtPHf5aYVrrPghh25qN/9ntUneo5FyaBkT/L9ajk6VO65qGT5RQESnc96ybxuTWrct/DWTc9d3aspFwM6df7tVpFb+7VxxuPyrUYiaST5fwrI0DSLVbi7VpPujrWzqdwsUflxcAelSwWyWdtluHIrJvW807vWuXEVPso0prW5j3Fy7Snduq5p2lSTEXNxxDnOM9av2ekq0H2mVeByE9ah1fVkt7Q7lVFQdBXLGKgrs6HLm0iS6rqEcVv5MKqi+1LHqSHS4UV8E8D3rg7zVvtA3LJjNdPHpNtNpFi7MxljHmA56E06cnK4qtPlSuOuNygszdaxNVLRpvjbBFP1W+mF4tqoXGB89R3C7kDM2RT5k9Bxi1qUTcJwrcMazrxgrnbtzU90ywhriVTgN060WVhcaxcCGzt2lkPYdvrS1Y7W1McWt9f3q2djbtLO/RUFZPizwnr2nSmG9sWkikGEMQ3g17p4W8P2/h+2ZpWSW8lHzyAdPYUuu3TR2zPbspkA4z0zWnLZGcajvofOWmeBfEF04hi0meJXGRJImExXqXgjQ9W0bw+2n3UkE6+dwMnITA6VuWWuTXUUm5gTH8pweM96NLvHukmkkZdpkAH9a0jZrQVSU72Z02jrbyReWqrtjc7B6V5X8VdHkW+MkcPnqJhLGB1EhBBOfpXdeH77y9Za3kkwrjOD096b40hWWSO4iTzbWTI3DjHpWGJjzK/UeFk4TueL3axw6RJcrHJHFsMjxsOU9a4HX4c27yK6kSfMhHevVtVuLG4lkhtbiOUgkEIc4+tcP4ks14T7i1lRlY7Za3Oc+FWtPZ67Lp8rth28yP2r3fTb5JZA7KnlyJ1FfL2sC40fWIr6FmzE+eOMjvXufg/WEutOt5g+Y5EDZ9DXZLR3OaUeZWPSEZVnXa+0etTCSP7YzRrlgME1mW8qyxqyyLwOoq5Z7Fi+VlJA5oephy8howeGdCvyb/e9vdOAplD4Gc8cfjXHy6hquh+JLzS9U8sQR7DbSDrIOc/y/Wtyymea5NrNbK9sHEgduzjBBxVu98M2/iaDy9ak/wBKQ/ubiIbHQdgevFc9Sn/KjphUt8bM2w8TK33XYD1NW5PE0MkbNIquwHHHNcT4s8J6r4TkFzcebdWP/PzETgex9Ki07ULXyw0e057mue8loy+SD95F2/1bUNasru3msZrdnfykCSfPsPcEdK27Y3FpYW8bPNHIIxCkcbk/TOc+nU1m6XeW8VwJlXDHg85756VvC6tpCZtwSQjBP+frRC+7KqSXRHLDwx4q1LVBq2oah9hijdwluTnemO+D+Nab6Hbrbq17J8w5k2vhDWreX7tbNbyMskLgqwbkEU6K7sLwCxkSF+ANh9K2suhlKUmlc5SaFLG9CxaXbXcTlIw5cFw54yc8AdK37/w/pNxJG+reH7J5CPvNCH/DNW5dGtvt8dxDujYOG3IevtXQyypOIoWbZK4yAR2FONyZTVlY4u58A+D9Ss2h/suCDod8A8sj8RWDP8KfDqy7La8v495xnzAQP0r0+8sYZQPL3JIDh9vFZ0theR3B8tfMiAB57mrkTGbXU8z/AOFValDdlbDxIpiB4EsPIH4HmqWq6D400XP7lbqPI2yQv/Q16rdNfLLC8KbCj/vAw6ipdVjm1C3i+zXHlskgbOMgjuDWcoJq6NY1npc8Kk1TxJYSx3N1a3ccXc+Wdj++anj8ZSN912Bz3Ne/XEnk28Kx2qyjgED+dUrvwJ4X1i4+06jo9pLIep2bCfy60cnQuOJW8keMp4oac+WtwoB/iB5rpdK1K4ZAyqznsa7m3+Evgvf+6sWjGcjEx4rorbwLolig8kMFHYnNZyozew3iYdg+HiTTOJJOgHpXhP7VNtPffETztPjaeaO2SKQA9MAnp24PevoTSr+O3s50sbZo/KYqnmDZn3+lcld6NYXGp6hrd1bxz3dy/wC7Mg6AAIB/45n8aqV4wUepGGly1XUZzfwSsb638NWi31ukHlD9zkneQQM5H1rvrdksEneW4yJZvMGQBjgDH6frWVGXWKL93HHJsAKA/IPYVYFx5NpB5ioxAA4+5n1FZLRF1Jc82zdS43YZuA4/Gs3XL+4j0+4+wMvnRoQhk+4TjjNUNT1RLby42uYI9/I3PjNXpxb6lpxhlVHjdMnjjFOMjL2dtehleCr7Wtc8NfadY00affAvGY0bIcDjePY81b0PSXj85riPgnoetLoekvpWiCwtHfyo84/eEnHoM1qp5y20b7fmHJQnk0pa6lxlZ2RIkUayRJJyqDPB6Gr25Gg3Fty5qjaNHHB5jKy55yadPMr/ALuLagQZNVGRnON2UPFK/aLKVYZljlCfu5HGdj9jR4QvLpbSCO6fz54gBJIBjee5qvrF3Dbx/Ltdn9at+E7hLqBpY02ZPHoferhL3xyj7h28VwrRL87JS3MlvGDN8pbsSKqWRZj5e0P35p92t0SqxhQMjr9a7ehyWI9RuEjiiuJk2MxAGOc04yTKg2sp/GmzxK04ebcSeACOBUaRzRzybpMKcbF44pSjcqKH67pdn4g8P3Wj6msc8FzGY8MM9RX52/EHw3eeE/Fuo6DeIwe2mKhj/GnY/iK/R23h2kOqrlznntXyz+3T4fitvEWia/EmDdQPbyH1KEEfoa3pN2sdeX1vZ1eXufNB/wBmlI2igtzQzfjWh9AAbd7Gg/L8tInQ7qXK0DumNLbT92nA009qO1UJjy396ionZs/w0VIuZn6qbWwPm4qMrUp+VPvZph+b+GuhbHw5E3utNNSHmmt/tVQERHJqvKyrVl14+Wqs/A21MpWHEoXXSsu4+XNadxyDuNZs/wB4stZs0iVCvOfmq7o8S/aC7dhVTG6tW2VLaDc7fMRWc3ZXLjqM1m4Vk2bu1U9Ks/tMnmM37lOTVLV5XknCJ0NbG77Dpaxr1xk15ylduTOjlsrEWt6gsMZhiC4ri9Qu/N8xGWn6pf3DPJubA7Vz93dOp3SNxisZT5mdFGnyoragUjztWvRbRlj0i02tkeSOfwryrULhcHvxXVeBNSmvtPMbOx8r5cHtWlK9mLEapGhfxpHIZtuSa5rxBri6ftjjVXYnp6V114qtGWkXgfpXn/iPT1l1SG4VWlGcYxxg96yqXWiLo2fxGtpd9b6hbLMrLIH9PWvRPBCtDpYaFUSN8g4HJOfX8q82tLP7DbrHbRqIsdBxXqmjwx2GiWka/wCsKbifc10037pz4i3QNQkmV2+7g9AKx7xWETbnUj3q1fzNHIW35yeRnoKwdcvPLtpNu4jr9Km3UmMTPuPs8Im+zoE3nc5Hc1DobSMjQ7/LUSZyKydQvPKh2LyAOlZNh4mhs7xVueI3PPqK2plzjoeiIqxX8Nyz7lHBGOoNdNqMay6MvzoioemM8dv6VxttfR3m5d3AAIweCK6jQ5ftNoIZHXKnq4zTlG6aOeOjPPvGGgx3k9rcrugurZ8lxwHHce+a848c299Hp3nWpYZcgeanI9q9c8YnTfPn0T+1Zory5LiM7yXQlM/JnsOK4y9tmvLT+xbmSYzInEw++cHqfr+vNeZsz1Kbulc8S8Q27XNgPMhdJNnIYVtfCzVkWAaaz4aLK8+nap722vodUm0rUFWTAPly5wX9Mj1xXHJFdaNr/wBqi+RScEY6DNehCXtIWIlHlZ9GaVMywBlZcYBxW9Ad0YVdwYgGuA8LalDdaavlSZbGetdhptw0tsFbhkHHzdamL7mNSF9TfgCrjavJ5rQNx5UbNvZCcc1iWlwskqq3UjpV2JkkDbk6cc1octtTcEjXlvHDNJvgIIkjcAiQEYwQfzrz/wAefDe3s7Aar4dd94GZ7bPB46xj+ldl5m3Y+9QMcir1nL/psVwzMTsxy5xj6dKynC5dOo4ngOn6hJygkw3uelaenXFy1yTLcOV6gdhXd/E/4fLrFz/avhmzhjuwmZokIQS/Qev868wC39hcNa30MtvOn3o5Rg1zSjZnfTkpLQ7JLzbhG27alFwlpOk0aoqkgEnjFcLpl3qq6xI0s0c9q+BHF0KeprropEl/1qocY4NTzMJU0nqdJHqTBwrdT90VrxXEnmDcuVxkGuUiuki/eMMhK2bK/SSP7y8itIz7mEoW1SOjsLhGz8ze9NG8XgdZv3ITBjI7+tYyXHkyhl24ParkNwrO0gX8+9a8ya1MnCxsFUlG1mXgciq503zgHtm+znjI/wDrVSeSQyB43wO6HvV7TbjzQWjRoznkEd6rRitYHtbqHDffjFO+0vGit5bcj0q19smV/JdFA7N61deWNot6opHpRFXJv3MSTULgwny42SQ9MjIB+lXtKvNSmylxG3ycb0HB/WtGIo0W/wAtBJ2BqW2LKBu2g+wpWd9xuWmxZtLNJopFuNu1xjYKxr7wjo+spJb6h9rWEZHlxXTpkdjkYP61rxzNHOWZ+D6UyK7jluXVVXzB1NOyuJX6EVt4L0eOGJFu70rGoA3Sgk/U45qtqPgfTriKSFNRu4s/7hx9OK2EmdUby+vas3V7Nr/y42ubm32SCRjbybCcdifSplGHYUXNPcr3ngO3uEXdPFLgfKJIemKhbRdUspZFkhWW1AyDEuf0rqDcMsYZd2amF1ldrNzSdOD8hqrU9TiZ5JLOMPHbSNJKAyxsNpI9cHpUiXGSqso6c5rsJLmzkULciNlJwAwBFV7zw7p13h48wt/s9Kj2Dfwsr26XxI5Y3PJRsYzwKztUvGtzvVVCkEOT9O1dNceEblF/0e8jkbPAkBH+Nee/EHTdetXW2eymMDn55owSmPr2/Go9lNbo1jUpy2ZVlukmdpJX3RkhRj34q9pF5ciRY9O2vbxvtmVD046A1n6XYxiMIy7FQ8kjium0S30+xnMKWywLJ1l4Ac+lEYu5s5LlOttpZLe2juF5AwX57d62bZo5StzC+VI6VlWrQy6a1szeWrgqGB5z6irNgsFjDFb+dIWfC565P9K7YHBPU0Ghdn371BP8PrVAWH+lForpQpPzp1wfatcDHzsGyB25FUisalriO1kJJxhQB+NbOJipFmOPa6tuzj0FfM/7el5F9k8Naer/AL0vLNtHYAAZ/Wvp22g8pMySMxz1NfEv7Yviy18QfEOLTbF45ItHhaB5F5JlY/OPwwPxzWtONkdWCXPXT7HhjUnzNT2/2qb/ABVZ9LGQnSkO77vzEUH5f7tN6kfLQVzaClePanIq49qYT83TpTkPyfLxQZSkDghPrRSnr70UD5j9Uiq/hTKk+bZ70xugrZHxYzG0U01Id1MP/wCuqAhk6fNVOfljV2RetU5u9RIaM+dd33aoSLz61oXVU5F5NZFxK3epriRWjCqyk+1MMJmLIvBI61SSzmtS3mSM/pWGJlZWOimkzU0S08xJLmVVwnC5rO8R3yxgqu49hiteK4WLThH61y2sDdKXJrgqysrI3oq7uzmtVl2xl261zeo30MsGzeuT2rY1+dVjkXd9BXl+qrdW+qGRWcqecdqzitDsirm3f3iqm1mrrPgnMl5d6naybs4BA6eteaT3DsNzN82K6/4GatHa+K7q1kjUyXMOI3+hrppLUxrR91s9Xv4doKMuR0rmbuxT7as3pwa6DXbqRSUt1WSXIyme1ZN4E3qjbkZxmolZsyp3SGxW7TSxwwxs7SHAQd667W9TTT5ILORljYoFH1qj4KWOGeSRoy8oH7s+nvWXqFvctr9297dSXS7xJAphx5fsD3rSUuRepMYqb1KusXU0d+tzGjyY+UgGs3Vb5wPOb5FxlwT0rSjlubyKT7RbrAwcrgHP0NYOrxpZ2ccd7I0mTje3UmsNTflWxhT3Ed5AXimVz1JBrjvEMX7wyfNxW9e74yq6eq+Xn51PGBWLrlvcSRbFXkjua0oyCUdTofhl4ja4/wCJbcN+9i/1eT1SvT9K1Bre4DtuCnqP5V81afJfaVqsV/Gv7yM/gRXs/hbWbfWrGK4jfDfxp6Guk5akLO56JeaFbakF1KNfPwDhyeUB64rmNZs8TyJZWymQjmYMOccYPfNdb4Kv49jWcjYHJ9jWbrlrbWd/cSNavHFcuFjljzhyTjoOn+/XFiKai7rqb0KrejPML3QbiYt9vVbqaOT93L5YBH6ds9q4Xxfociuf3PAOARXtOr6bctp5t1ZEATG4neR6HnrXA67HcWNw0bNNqPmDcQVAMaZA4xwev1rGE3BnSlznnvhxptJnaRZG8voU7V6n4X1yO8G5mYHGcV55rGntJBNcWqNJGH2yANyMdan8L6ksg+aNoghwMHqP8a6/i1I5baM9dtpGuLhPLkeNkIGU4zWtG0kfmIzZGc5B5rmdEut0ELbwQeM5roLPbI+0tx1zVRloc9SBd+3wxpHHK6hj0zWtBI0iHzEwo+4c9qyBbxzH5lXPTPpWtbSfuwjbm2DmrOd2NPTrh4yJFfke/FZnjOw07xdIum3Fq8F4EfyLvHcYOD6g/wBKkjk4KrJj2q3BI6yL83zJ3qJR0KhOzueCXmm/2b4gktrtFS7tCVP09q1I7lo9rfK/9a9z1DR9J12zlt9RhUtIMCQAb0+hryvx34F1Dw5L/aENxJd6YseTJsH7v6/41yypNanbTrwqaPcy57lms2kX5j6Vb0a8D20W6J4wem8c1j2bW/lMvy7H5OOKtW7IqeWZGxnIPcVmas6R7j7NGssvKnjgetWYr51J2quMcDvWTbzK0AVmU49anjl5L/KD29qfMZONtTXiv9wO7jHUGrVpf/uwsbqeeoNYiSICWZsMRgj3pLeRi5VU2KOmK0iJq+h0f2+43iPbvU9XB6U0Xd9aS7YnV4T6gkg1j2l08YPmbRmtBy5QTLIyL3JqyORHSW14zSKrNyRk1oboWcK3Bz+dczpWoQyx/LMkmDjemDV8zeZLsZVwOQacddTKcdTZnkjjQ92HbvVb+0IlBaJN8o+8o4JrKg1NEu1t2V3L5PmAcD2NaUSxs+9lDnoOMUczDlSNS2uklTzFbj+VSedCT8r5PfHNZUEi216Ylh/dn0q/lIhuijXB7iq5rkuPYllvEjj8mR+X+4RU0FyjOId6lsZ96zpYfOuI3V1C9x15qxZhBIzbtzDjNCv1FoXJN+RtVDzx7VcjufLA3NzVAyIxCbcikdlaMIrKSDzmnsLc3BIcgr+dSibPBXIPrWTbM8UCpvaQgYyx5NSmZQm709OauMmtSHBMddaNosxLyWUIJ7quP5VzV34ZtL7UEs45o3tNhkkilB8xCemPatqe4dUMy73AH3QOTU1nKgk8zaokI545ptqW6Kjzw2ZA+kyW9uEto1fyui5xvFQ2cKxXCtNHdiRnyjumEyTwK0U3/wBo/amuJMbNvlZ+Qe/1q4LxM7OM4px5LkScySLmMYU478Y5pyhcld+W6kf/AFqz7u+VXWbzMBcjAPWvL/jH8WofBmnsbVI7nU548QQ/3P8Abf0H863jK7sRGjKRf/aI+JUPw/8ACf8AohEmqX5eK1T0OOXPsMivg27uJrq5lubiRpJpXLSO5yXJOSTW94w8R634o1U6hrmoTXc5zgueEHoB0A+lYDrtNbqOh6mFiqSIJFamBaldaaev3aR6EaxGRtpvX5uwp5WmngUGqmB+ak28baN3FNLN/eoFdDj3opufxooDmR+qw+UDLUkm3FKF420FWrY+QGPuOKYRk1K6/L/FxURouBDJ0qrN1NXZNuKpXPeokONjPuOu6qknercy8+lV3+U/3qguI/Todz791RahHuJVeTVizbbHIy1kT6my3GZVZFBrmrbm9MvaxD9ntIPk5xz7VyGqXkMnmRs67hW5f67HfOI4mzkevb1rxr4qf2ho959usWcq7c4NediJWnod+Gpc+j0ZreIGXHua5LU5FOV2Z+oqnL4i1C6swyopbin3ErS2x3LyRSjrqdMqfJuYeollG5e9QeFNUm0vxXp95vYBJgCfbvReyMBtbrVS0ifz1fb0OQa6qcrHPU1R9PyRebbi7jVsyDPK4NZE8jZVpY/m/lWR8OPFs2seVo98ubgJ8jD+PFdNe6Y6ztIzNzyBTlG+vQ5oycXZjdHv0s9TiZn2RyHy8n36frip/E9wsV3aXPlzzkybQI+g47+1UTboyKzpyDu57Gt65lZtPE1tCsjEcD3qZR9wOazucqBfzXk+oW8wa0eMLHbkYAcE5OaydVlmFw1vcrG8cg+TJ6H0rsZIbm4swssMcXHzp2rlNYhjmlt3WFp2jk2lo2xjtk1maxlrc4mdYxqEenwson2ElUXiszUdM1iO6jYopteQ756eldR4hWG1nMlrcxxTAfONmTjtWRJb39z59vcXSm3dOJIycg/SrjZbDcm9Tln09o5WVmZx6ntRZ3l5pN2LiwfH99Oziugu9JvGkjSOMSQYw7E8mqc+k/Z4zHHHgDoK0jJkuzPQfA3iez1CKNo5mjuosb4z1/8A1V6dp9zbeILOazuI1dQMYNfLdlN/Zusw3EbMkqHJQdxXtfw78RwmUTLMpik4fPY1pJc8dTCUXB3R0usWvlSLZyq5JBIfHGPc/jXFarb2ETx20twv2qIkxxg7CQc4GO47fhXqmuW6TaUrxsztJynz85PPBPpXH674d024uYbm7hV54iDC5GdhrzqkXFnXQqK2p5PqN/HFHeve2EgjthudhHwUOenr0rntfsGlsPM0O4j84oGK9wD3r1y80aFo5IfOcxfOXM3z9fr0A/KuY0PwvNplxdTLHaeZKUykYIGwf1604TsbXT1OW8H607aWFZ2dem7bjmu70LVvtBG5tpx3rL1jR0jLPFGoPUjFYNvcXFvKrRIwGa6NHsYu56np8y4O5885zWvBKzDfEa880bVmaQqroJPQ9zW7aalMpj8147dnPA35BPpTUuhjOm90dhu5LKuDirMcreQWbqB2rItrtC+1lXcB+dW7eRU+dUYg+3Q1qc/LY1dPulaEMrZYcGtmy1KGWJ4LlVkD/KVYZBFcvplwyo26NoyDyKvIyKRu6PyDQDMnxX8Mba7jkv8Aw+6xSk5+znhPwPavLrm3urW4ktru2kgkTjDcV7xaX7xHZv5681LqVnp+sWEsd5bLOXTHbI9xXPOkn8JtSrNaSPn8XTxOdvMY9ank1CRk2xN83XBNanjn4fa1p80q6dJ9shI3ARf65B6kVwVha3NifJvZrl5AckynD1jynZGSZ2On3j8rO67uwrWs7hriNkZmTHf1rjftLeX8rLuHFXrO9kjQLuXPoTUisdSjKyG3kkUyJ0qwNt1py29yzDB+4h61yd/fXX2eR7ZN8w6ZOM/jWvo1xJJbx70AOOeapSQnHS5qW9u1uipZMyDf9xjW9BI2wIzNu9a5R5pGuAyzMAPbrWrBKkkYWOZsjvnmq5yJQutTXijjUm4V29CBzWrZyps3KzN3wa5COa4jl8uJ3IOSSexrU0u6dUKzuvmH9aObuTKOhsgSS3BZZvlz0FaXneSmxtxz+lYMUu3KL8gccvVuBm2Kvnb+OtXGWpm43LMWpI1z9mj3ecBnB71djmZYN8m1CRyRWVHLCsnmRJmTpVxJs4XbxVx1Jky2jKxXbJ15zmrhj2xhl2k9/esZ445biKRlYeX0w/ArQWVzHtXcMU/dET7rhXbdJnefkQ9E9qm+0LwisyEelZt+JPLHlrvPXrg5pSZPlduCe1Lm1F0NOS6X5VXcd/fFIWVRu3Yas+WaOH5mm69Aar6jLctbFbaSOOU9HcbwPfFXzBymlLct5ezdyaiFx5cG2JunHFZsbNbW0kjTeZJjrJxk+wpmlNcXkhdmzjtWblY0UTVS3mmi3SM2T2/rXm/xB+Glrq1vM6x/vyM7jzXrdlHiLay/NUr2wkfayrg10Q0RHMfn9418M3nh/UZLa5jYDJwcVzTx/wANfb/xU+Gdj4mtjJtVJlBwcV8h+L9Dk0PW7jTpesZrrhK5vTnfQ5Z1qFl/vVoyRt/dqF4v9mtOY11RSK8VEV5q40X5U0xc0cty1UZUK0wLx/FVp4ttNaLb1o5UX7Zor96KseVzRRyIPas/U8dBSj9aB2pp2/d3VZ82O/h+WoyvPpmn1G55NIoifbj5lqnN0q7J0qpKFx92iRUShKvNVXC5+7V+VKqyKvNZSKiRW/Rt3TFcbr+oRteyWyq2c4Bx611d6zx28jKvQdq4lLOaa/a8n3jBzXNXR1UdGO/4RjULXUFvFut6ugyPWsPxZarcmWzuLhTvH3T2966zXL92JVZnQR4IJGB+dY9/p8M1gL6VlM7jl1715tSKbaPRpyejPKn0W4sJJUj2SReorJsorhp51m3AZ4BruZI5IjLbyQ/vckgj0rDFvcHzVkjVCTxUQ0djolK6dzmb+1SQ/e5zTreFYyPmWpr9VW4+XaZB9/2qA3mJY4TsDHtXTE5nE6XwnLJZ6pFf23+ujPFesWmuLqHluyOJcYK9q838KW+51RYWwRuJr0XRNNGVfa2RzXRTTasclW25Oga4lLqjKM42Hv71f0iVvPNmyttfpVhImjB/doQf4j1FRXluivHNFKxZOcg8U3Bow576Fq8j8sFVbBJ71z+q2haPZaPHE27ceM59avXNxLeY/eYlQ8p6io7izcIJVfDdCCeMf41hNa6IuL8zitTs45TLDKqvJJweKwNH0mTSRcQzSLPBnchJy5+tdRrthY2Ek01xdXCCcdicJj3HSvJ/EevaxY+JPsdjG19byYKscjZ+VYRlZ6noU4ucbI7u0mXULcPDHMgPA3jHNMubPgZ+dgOta2nRtNpcMzLskKAlAehoNnIAXmdB6Y61ucsrI42709LmdlaHBQ9ait7e80mczWzsB/GvY11ctmiyllTJPeqci/M0fl1pGTS1Ickdr8M/Gi3VuLC43AqcfvD09q7Ge2mlMtxJawoXIEckZ5Kds/ma8W0Nfsuqh2XYsnBf0969b8MawjW39lanIsiuNqSH+MHsac4qojNy5XoZ2ota20F093DMIkBJOzOR3wB1rmNchuG06yudGiiu4biaPfIrlP3BPUH1ANeoXekxrbSNC7yB+oc5rl7NZPLljnt2jaJyoiLh+Ox9s1wSi4aM6qdRM5nUoreOQOrruwN/OfkGe2f1rA1fSbdoxcqzRjqSOmK7XUdH+2EvK7BTggbBlCOeKqyx+RbmNmWVhn7/ABmiMnc0uujPNdQsLy0P2i1575FXrDU1aJY75PNKENyOhHeuwNvbTIYVZdwOHGOlYWoeH0+bbHsBOcjvW0Za6iNfSdUjlBdZl47Gui0+8aUOI2XpyfSvINQ0nULcl7V23ehqxoPi3UtNcJqNrMBjG9ec1opdjKVO57BBI6yF2Y4IyRVtFPl7lfK/wD0rgdM8d6VdOsbTeVJ3SQYrq9O1C1kB8uZdr+vatTFxZ0ETM0AfHI+8aswTNGQ+72NY9vcrGflXeMc47VYEnz+ZHzCevtT3JlodJp0tq14LmSFPPKbTJjnZ6VD4o8H6N4msnWRVimPSWMDIrPguONu7oOCKYl9qtpqkL26ebbSZE3zgeWexxUyin0CN73TPKPGXw68RaHM728a3tjxiSIgSD6g/0NcTqYe3iaPUHayA4LSnyynbPNfViXVvqdtLbXLI6uMEehrG1jwfo95drcXRa43/ACrGyZAOP5VhODWqOmnXW0j590y6WSLZC/nhEwTnOa0rS68oHyly3cZ6V2Ov/Deazl/tLS4WWIn50jQj93zwRnHH0rFudJaxiiZYbvUJZDx9nh7Zxz6fnWHN3OjlT1i7lJL51A2qxU/eOOau2d9Go3b+DVtNNeSdreNcMiBnRkKYBHH1/pUb6TdRBmWFSvrT2Iux6Xm7LK5YelSWFwpkLSNjHrWTcGZWgja3dPPOBjr17086NftJukdtp6AVN1fcbdjqP7TVUG5kUAd6W21bM+2BMg988Vyw0e+IKrufNKmmah5cqM7osZIOUI/L1q+YXIjvLfULdnKyN8x7irUbSeYGWZf8K8/0O2vLq3ivIZmSF+gdNh9Ohro7JZpEAW46dwc1pGSZjKnynRWzbUK2z797lizOTzVkTPCP3rs3071jxW8yhW+0OcdfWrVwtxIDHC/PrWljGVrmgL/a+w7d2M8n+Ypk+oIsqs7MWI4Aqtbae4QeYzOfTNV9Ujt4byO4VN8sabQvYfWjmK06Fgtc3Ug2xrjtkZq9aW752NvdvesAeJLwSeTb2MYKdXcE1tWerXlxbCRoYUJHUCsuZdyuWQmuQ5kgSNujcgVp+HrRYQflYF8CqVsrXR3suCGy7mtrTpfMlHlp8g4Bp043ncUpWXKasY2k7vwqZetINrCiNuTnpXaZDriFZYCvHNfIH7SGhNZ+LTcKjYlTJ4r7BMyj5V614/8AtK6BDeeGv7SbhrfnOK1ptXCnNqR8hyW/XctV3h2/w1vTw5J7VXkt+fu81rzHb1MQw7m27aiNv0wtbTW/8NMe3/2armHExjD/ALNNMLfxL2rX+zcfdo+zcUxeRkfZ+R8tFa5t9o+7miq5h8p+lIpKKT/ebpVnhic//Xpj7m/iqQtuBbtUb/eqQiRv1FRuu7LdaedtJ22/NihjKcq8+9VJBzV+VWqrKnJas2UVowuJM81zGsM6ylIo+pw3aunKsQVVsE1z+qt5d4FPFclZXsdNCRKdNW+0CSNkV27Vy3iHTLy10gpaNgxjoK6/SrG6uRI0dy8aggkdjWfd7WvPLbcZY/vjPGK469O+p1UajXU8+vJmFtFdLaySN901l367vLZt0bP0J6H2rv8AVLjTbaX7NNtRpOQPWuLv9cs5pprWO3WTyz8nFYrTdnXGTmtjkNRsZIr0xzRr84yJB3rGns/KuTcyquE6V3l3GuoRqyv5bDqgNcV4rtdQa7ght0XyQ2X+lXFahc7PwPfR3e1YlbHrivT9IZc7Gde1eX+BrdLewjRVwSa9Bs5dsiqzcDniu6lpucGIs3odVcXMK2581tnZQBzWeI9wCxyoCf4D6VW0+4kuHZ5FBZHwgNSXqtLII25IfJHQVtJ3OW1jmdQ1Borgv5bCQOQhXnPvVceLmjuFttThaNTwjBPvmummVI7jZNbwxqBjI5I71Q8S+H7XXtEmt8KGQZDk/lXPOLtobQkvtGfqdnbteblVZJLjG8OcjArJ17wslxAVslWPjBCdDXJaB4gufD+ryaDqjtJaR/u/n6xjtj2r0y21OwuoxJaXkTrj7oNYezUkzfnnB6HL6dod5YWcNqu54hwcvk4pbzT7eadZLmadMdVD5BroJL9pn222zCHEmQc/hUFwvm4kjVS3tRGKRMpNvUoHywFRe44qpc2+0h91a7wtKBuVQR2FVZbXyyWXcc+taPUjQwbyKRYy0bKDnPTOajs5r63QTW8zbTz5cnT8u1a8h3EJsUY/Sql7ahY93zHnjFRqi/dO/wDAfi9r7ytNum2XBGB6PXT3thDE+/Ynm3B5IHU47/lXhu3a4dd0cinIPQg133g/4g2DXkFnr0nl3KIVjuSDscccHHQ9OaqUPaLUy1WqL3iWb7HYSzNcLaxxjlpRwOcc1xUdjJ4ogt5Lvf5SSCWMxSPESP8AbAPfn2r0rxXrGiWMUUmoTRi3uGEaEjeDnoOKwtU0O6t72XUtHkbzZIPLSGQnyRznOPWuSUGmddKScNVZmfJZqtwsawsAQSXD9+wou4W2bm3JgjBU5zVi58u8uP7NNzJBdBBJIkeRx7GrEWnzR3c0kl0zwkAJER9zGcnPU5qVq9BtWWpz95ZtIN6orqepxzWbcaHDMNzCN17ACt/UV1CW0ZdKaIy5wkkgygOeeOtWPLvFiijaOFzj94QMc+oq+pLuec6p4cs2fa0K89KqSWGqWaBbG+kQJ0Gc16ZJYeaNzc56HHSszV47ewtjJcIfKHUqM/pVqTQo6uxx+neNNe025VL62WaIDGY+DXfeG/Ful3zeTvZGPWOTg/hWaNJhuolkh2lT37YqjJ4XtjI3yMCeaqNRg4wZ6LaXkOflZJIv74PNTQahbyfKsmR615Dc2N1aXjfZlv08v+NJMA1tW+uaxa2I8x1n7gyJyPbIrWM00ZypPdHo9u1vZyHaqxCRyxI7n1rYs751w2/zF9a4bSvEcNxZkahbvBMODxkH6Vq2GrafIFjW5TzOmCcE1Rm433O9ttQjlRVZl27cU+80uxuICyqsTH+OPsfWuHe4+y4kVpDHnoOTWlBfu0exZGQGhxi1qZ2tsZer+FFsLRrlr241G8QkwuWK7z2QhOPasDwlNcXktxYy2dzZXvLCG9JcZ9j6V3/hYppcckckjSq8hbJOcZ5rczp80gmTYZPXvXPKhfWLOpYtJOMlfzOAtNJvHt2k1CxWKYE5EZDocdxTrbTfMj85YW2vyARjFejraxvna2M9qw/EFvq8fkLpdvaSAzATGQkEJ7e9Do8qM41uZ2OF1SzvoTB/Z9hBIxmQTbzjEfcj3qFPD+oTeII9UXUP9DSEx+Rg9T3Pau303Q9Re5aXU7iOVBgwxrHs2HJ6kdeOK1Xs2ijbykwfyqeS61NPb20Rxb6ftT/Urt7nFYFlo1jocV3DapNp0BkN1JM2ChJOX5OcV6almsSfMuR79ap39tazGWzZoZMp88Tc5Q+o9KXIJVOhz0CpLErxFXU4Oc9qvQQqsgXtUN2dL0m7srFm+z/aH8m2jwcEhM49BwO9aCMFg3egrWOhMo9SG7ZoIy6qpOMAe9ZotVuJD5nTrn1q/Ou7buZjjvU1vFhQyrz70n2JjKxQazt7dC8ijAHWrUVujorKvHXiprxYWj23EioPeqd5qlvaweXbshJ4BBrPl1Ki30I9Tvk8pY7duD+FaOizbYhntXLCV5rnc610OmbVA3K2Sa1g9SpLQ6S0uGlBbawAoMjeYdu6obOXj5l70txtlwsfBzXRsjMu2xkZh5ifjXL/ABstUufh/qC45CZ/WurspPk2nrXG/G5JG8C3ZimEfA3DPUVtAy5fePkSW35Py1AbZT83WtqSHcfu1Cbf+7xWx3GObbn7tRmHB+lbL29QvA33lWiIGSYOjU0wYG0fLWx9n3dqjNt/s0cw9TLEK4orTMP96iqsUfoD/DTHHFP/AIaQrW0jwxh7KvemFdpxUh+YfL1prgL97rUAQkbT81NbrT3/ANqo+9EtCuYV13fWqkq9d2M1bPy/Wqs7VDCJSChZRuWue8cNZ28AaSRd2eAOpropOp21zXjTTVmtxebGMsY+QVhiFeB00HaaJvDEs1xpU6LM0TEDBxnisSSK8l1RprG6WS1HykdgR/WsPwvq3iD+2RDcWvl2g4+tehfZbZoNsaIG+8VBrkn78E0dTXs5vzPOdZiuLpLia/t40mic+SEOSR61y2n6pYw6gtjc2qyyyffmjTivR/7LSTW7i5uZIJZAMIgHKJ6Gs2TQ7FriRoY2AL5OwcHPfNc6jbc6I1ElY5bUNJYFntkwruCGWs6SwfDLdyK5xya9Ak00eUY4maPB6e1Y17bMrssyLg9CBT2J57ow9L8u2CpG2Rt4rpLW8UIZGbGOKwZbdFO9eCO1T2dwpfZJtYV0wbOeUbnXJdNIi7d2KljleQM0e0n69KyEuGjT5VyMcVRg1OHT32XUkNkZMlEJ59zWvMYezub13M5G35uBnisvSrvUr+TF0rW6plTEnU88Ekd8fzpup3Vvbac95c3DbU5yBx9ams75WQSLtIcZBpSd3YaVlsJ478JWGtaWJLKNY7uAf6w9T9TXi0q3mm3bIzPBNEcHtg171p9w13bGPULYRHfnyyc9+DxWL498Fw69p39qac8aXCA70wfnx9KxlTad0a06ttJHmfhfxNd2F5P9p3SxyvknPT6V2Nn420prnyVSSMn+IjivOJLeaznls5o/Lmi4KGsu4vJonKrszRFm0oqTPdorq2miaaO4jkYDgB6ktJWmhDSqqtjkA5rwvStSure8Wa3m+YdRngj3rq4fiDfWrhfs9tLnjA4p3RlKkz0aW1j8wuyrgVXvYkWPcyr9KwdK8cWd44S7heAnr3Arak1PR2KsbmE+xemRyvZlF7e3lKzSK6KUyARVG90/92zxps39D1xXUiS1ktw+5NvbBqrcs8g/dw5XHBplXtoQ+C9SayuLO31l/tdrAcpJJ1jOMZ+les6eyahF5ytA8P8AyzaNs5/zxXkX9m8Fm3Z9Kv6NqV9oM0n2GZth/wBZGxylTyp7kyu9jvr/AE9pryGaJ0j8uT99xnIweB+lUrmJlvBCrwzZOXDH5kT2/Gtfw9qVtq2kxsZN02z5wcb896ztTsY7OObVLh1jnTKRuEL4QkdR6VzypuJUZ30ZRlbyr+K1htpHBzmQAYjx6/WrUsbSjyYoVfjBLinaF9puIIv7RSN7hBueWJCiP9M0201aG4uJkt181YpDG5UdD6VEWupbi+nQpTw2+k2QVbfEQ+UKqcClkskulG1FLYzg10Eio0Y3RtyOTVCwms5p5LiFWP8ACT24rS3Qi73KcVgkSBNuMdhTfs8crtGqfcrZDWzPtV1LDkg9qkt7eOZD2z1p8pDfc519JRU3MFx71kXumW0V/FG3DT8IOoJGTXerZusuxvnhAyKZJZqx+ZMMOnFXylRnbc4k6S28K3JPTinpoyAfvUU88HFdhb2tuYjNKvEZJ57VZFvDcR7Vx5ZFVGJPPY4/7DqAjVIrlgvb5ulW7JtQjQpKqy/3SRiumFvDHH8yrx1NZN3IzApb7UXPXrmr5TPmGxSXKjzJAqD65psWsxxSnzXwT6VQSO+ku5EmuFMAHyeuake3SONVkdWbrxT5Rm9YeJkCfu7pXT68irieI1JKSSIQPfBriblbc5VE59RWfKyKSrMxbqDSs76BZHqVj4is5MrIjIPetaDULKYfu5lP414VLefZ4y7SMhPoapjxJcWo3W9yx+tUHs7n0O6W8w6KxrN1ezma3kktVjedR8gbgE+h9q8h8O/Ea6mdllTyihwD6ivR/Dni2G8jC3UiDI61nKzD2c6eon2RtU0+D+1NPiilTEnls+8RyA9v6GqF3bzSIbZn2+rjiuwEdtdp5kbK+K5zX9lhFLcTMwiA7ms3G25cal9EQIEj2qvzAcUT3lrbyF2mXjnA715/qGsXVzc7luGSIHAAqF7zbjc/J71nzm/su5ueINS+0y+Z0UdBmqaSbtr7+B90VkT3nmAorZNWbNckbup6VPOtzWELI27L5p97VtRX9vC4haRUkLcA1kWTbUHyt9cVYttNhmu/tFxtEg5HPWtacla5E4nV2kysd25ufepUbzJxt+THrWPbKygKrtuB7dDWzb7pQF2YPWt4yTMJKxpxqjD5fxIrzz493kK+E/su/wCaR0AGa7zzo7GykubiTy40BJyeK8A+J/iCPxHrSSW7N9njTCg+uetbw7mcFdnnxhz/AA0x4a05IlJ+7UbQ7m+7xWx0RkZZt6j8nbjitYxbfvLUfk9floNDL8pv/rUGH/ZrS8pcFtuBSeT1oFzGV5PXK0VpGHn2oo5itD7bFLR/DTa3R4ojffFN+Zs7elOO3/aoB/KkBGevzVE42n7tTEc/LUb7loeoyCVuaqztmrMqt+NVZB833qgogPfdVHULa4uUKbsKORWg/wDvU35geOT6VnNX0KjKxhwWcaS/vF6VqQR2eyR2bYwTk98VXvAtvJubk1m6gq3UXlszR8g7kfBrn5VazOjfUwdcNzJtm0lVjuDNjNwmd6VbuGv4bKRbe2WWbHsATU6aVc3mrrcRxtHFACqSF8h+nIFaqRfZbaTzJPNYdzXDytbnTzJo46wvtVkJt761RJNmRIucVlXl1eWkbNqvl+WTtSRATn8K7C4XzY5HXehxk471xj6zNLf3dhdWqxSRjzIT98OPei/dmluqRkanDeRPNMq5j6g+tY2n3F4yedK6j584H8q67VdTtotEFzOj+WR0CHP5VwMc+ofbNrWPlWZ+ZCe4/pWkZJdQ5HJbHeaNfLIm7dkCp7zT9Nv547q4tY5J4/uOQCR+NczpcjwgMqkRH3retplmi+V25reMjnlGz0L0ki7Ps7JDzyN/IxUthHDhmXoT3qrZ29uZI5GXMiDGfatFI9tsfnUA8cdauOpkweX7POJN/DjaPatTT5VSMIvCmsSRnidU+/Ge5rStG43N07UiWcX4/wDAUOrQS/2NeTRasN837xy/mA/we3tXhOp2OpabdzW+oRulxGcFT1r6sNxDHexNuVJSpwe5x6Vh+J/CWi+LZ7pLmS5F8iBg2MBPTHHI9Rk1z8rWx006vc+dNPj83CqrAn0rWFntKsqZ56Vf1XQrzw/qk1heRshQ/JJjAceoqaOMKF3VnKR07jrSPpuTA/3auRxotyqYfniqn2hluRDsyCOvvWhZSusqrJ8/v0qoyIkaUVux2orMAvTnpWpbX9/bg/OzqBxkVXt2RxluD2NWbco38WQRTi9dDH1JZNYuJIBvtxjr1xU1lqlnNlbrajdwKr+X5hCqjAD9ahSxt45ZHWNOepNWheRtQazbxXCtaXTQSJ0ccV6BonibS9Rs1s724SO7cYD5GCa8bfT7WK5N0yYkIx9/gfhSpDhty/J3Bzinz6aohxR7MklvNdw263zQTRocxO4y/bJFTWenouo/at+FKEGNOATxyffg/nWJ4G1oa5FHY3ap9qiO3zAwBdMda6DTNLv7XU5EW4SSycl8SEmQOTyPYDjAqHT2YRlujSVrcI27BI44qmLe2mn3w7d2P88U/UbZbP7ReSfaZQI+YkAP4jvmiy03zTBf20lxBvALo4Bz9anm1tYXKt7jzb2sTyN5akkfOSKlEULQlomwD6Vant/NjlR9pR+MjvVaKH7PbJbxoziPCjLc/U1rsJSuineW9zKbR7W6/dh9z453jnitKMoyd/TmoJGkW4DrIvlAcis/V9WtbNF86bDdRGh5NEdAepflkt4kZJNmOnNZOoeILa0cwqjuydlFc1f6hf3l2XFw0cTniMcYp1lCwyu9ZCOpPWiTfQORFy41i7v02KnlRHnHeofNmV13M20dhT9uIy6tgDvVeVpGT9zyRyM9KXPbcagPlmmkBWNnjz/HxTJLraNkj4qMyzK+9mQDpxWfqCxy7n3NntU+1HGmNu9VjW4VI0dyO4aqckzyFmXd5hPfkCiNbdQLiV9hAwc8Cp7m1ka2MkG09+amNZlunYzbhlbCSfexWReRwqpZf1q4dLuWiEkkjko+flpt/YqYvmRs470/aXNFTRm2QVX8xuAOhrptKvFUqfmRccEGsRLPzLcMzL9KvRwsNrRsxUDtUc5pKJ6l4Q17y5I4GZir87+1a3jmF7rw9ePGuQYCR9etcB4fl2+WoXDCu51ySaXwReKp4+zOMdzxVqd00c0opTTR4TBqc0cbbpVklzkIKuwNdXg2tuQHmpdO0PygvlW/709zzXTWej3DxDamDjuK43Uud+iMiwtY7cbZZsAckvWvbxssisu14yeMVd/4RNNUgFvdxtIuckDIB9q6S08Ku3lsqAKgxinGLeyIdWEVuYkEc0sW1XAPt2rQtrNj5bqsg7Ak9P8AGuks/DqQkM20LjrVi/v9K0pN8zoCnTJraMbavQ5pVr6R1M/R9OmQNukZgepfsKu3OpaVpURuJZFJ2D61zGs+OPO82HT4cZ4Eh4rlppJLjc0zs5PUmsauPhS0jqXDDTqay0M/4g+LLzWruS2haSKyB4UHGfrXFGP+9XQazbBZdyrxWWYlyd3Ir1qFT2kFJGUo8jaRRMW6kMf8O2rpiwdrU3y8da2IiUPL/wBmmmIZ+6pq6Y1z7Uhj/urVFc1igY+u5d1NMa424q8Y2X7tNK/JQNS0KJiX/aoq6Y2x8tFA+Y+wFptSDlRSFa6DyyNutB4P1paOhpWAa/I+lRSbsVMSv3qjPfNSBUl+Y/dzUMi/7NWJE/i281AV/wAKkaID8v0qORdw9Pep5BzUZWlylGXq8XmRgbW47ispN0WUbdj1NbV/fW1nt+0uqA+tYWo7ZZRJE2VPTFctSNnc6Ic1tdi9oatNeyzNcfKg2pHk/jxVbUtatY7iS3lVE2Al23gbKzkkktS0it0/CuJ1v7dZ+IZNQuIGuNPuGRQE6p6n8K48TJpJo6cPTUpWkeo+WlxbiRdoXHX1rlpbDS21ieOOHZOAJHf161p6Tq2n6rZlLW4YeRxIMYIPvWDrFvb2eqSalYxyPNeBFkk8zKAfSspNJXka04yTaLEljbyozy4IHOCM4rnNQ0+Oa4uPMjdYSgXD9PqK6bTFWOMpE6FYhjaOufrXJapq1/cebbXNqtrCX8syE8jPA4pcy0uaQu20jDDR2B+z26TSR7xHtIzj3+lX42aE/LwvXiuZ8W61a6L4ojsVS4M0qAEg/I+e5966WKJpLJWab5R39a3pz6E1adlc0be6yAqr9avI26DYzrk/hXEXN/f2eoQIyKbWQHMgPQ9q6nSLyOURszq6+tdBxyjY14xJiNVZeDznnIq/E24FWbHNZguNspjDYx+tGn3E3nyoy/J/Ae9MzcXY1jb8LudS2ODjpU1vJJF825iU9ageVNgZjgdOasRyLJEGXkZ607akmd4k8P2/iiBob52B5MMq4zGSB+deSeI/DOq6HO0N7ayPFHyJghwR9e1e5QMy4ZuK15fs2qacbW9VZI3QqUPcVjOknqtzaFVx9D5iikfzPlXDA56da1IJPk8yRMMKn8X6DeaDr88cNrI+n7/kl67O/Pt2zWVJffZoy0iMwyBhUya5jvtezR0+lSR+UWZc5q5GyKjOrb8ckVgWl15cZdVb16VraXdR3EW/ZsJ65pxkYzj1H2+pPJHG7QNHvOMHtWiVbyi6rvOM4pAqHDLtqaPaqfL0PU1vGVyeVLUzpIo7yJWmV0IIJAPQ+lSOE3xpubFWrlUdBt3Mf5VH9meSPau3d0Ge1NrQz3I7KOSO4LxeZEYz8jI2Pyr2L4f3Ek2hQSXLM8pJJkPU4OBn3rzaC3dVVWXOByTW3o95Np9zDtuJEi38oOQfwqo6EVPePV5AjJuVeaxdU1az00f6fcR26k7QWfANB1i2+zDbIpz0INc9rmoWE0Hl30izq/8ABszUy02IpxvudVFcx+WGV18vHFVpbm2t4JWZ+vJ55rlI9Yh+xxw2ULeSnA8ztUIluZpN0vIJ6UuYrlsX7zU5rp2jgRki7sOtcTqPifT7bU1tLq1ui0jhQ6jfznvXWwtO1wqRbdvcYqM6LZrqsd41ujyjlnIzg1OvQpWW45NJ5FwzNjGMZ4pn2OSGUzR9vWt352Qqeg5qqFWbMysxTODV7E3djIt9SWWQrc26xxdAyDr+FaEFojxlodrx+xpfsKPGcKvB5qrcQy24Xy2fcT/BxUct9wjqVdTsbkAtGjE9cetVY7aZvmlhXp9wdq14Ly8hcJMvnZHcf1q9byW1wd1xDJHj8qzlSvsae0aRy/lW7SGNU245ORTNRtZpLeOK1k8rD5P+2PSuu/s+1uM+VNGZPryKgi0GaG32b3lP9896zlTmi/ax3OXn2QRBpNuKpXlv5uGjCmMjpXVXOmMpCyR4z93PeqD6XIpG1cD0pXa0KjUgzmI7Vo08tt3T+7U0Ua7fu4xwB610Emmup+7k56UtvpLySBVjbOegojccporaFHJJLHiNgc45FejXNnJLoX2OFfmcck84qno2kx2qLNMq7h0rUkvFhQ4b8cV1whZanLKV53RheHfDd9Z2EUOp3EF1cDO+YRiPPpxWzbxafHK0O5DJGMlR1xVG81q3jU7pM54asGXxFJ9oKQRquehNR7OESuactzsLa8smiEqxtGOfvDafyqjqPiq2hGyN1J/2a5KS5urqT95IxB9KSKFDLsZeetO7WwcqvqN8S+LdUmHl226Jf74JzXPebcXj+ZcXDyv3LnNbWsWOYt0a9Kx4I2XO7ivFx8pqer0PUw8Ycmg+KHD/AC9PWrIVfutRBwNvUVaCqBvFebzGrMbW4RJGW2rXOmNc7VrrtRXdA1czIi/w9K+nyqTdLU4MSlzlMq38VJs/vVa27h70zb1XbXrnKVfL59qY8fJ7Vbdcfe6U0x/hQBU2sDu60wx1ceP/ABppX+7+lAcpU8tf7vNFWXHVl6UUByn1iOFFB4+lCfdof5h8prY88af4qbTttJ3qgGnoG60z738NSFufpTSqnr1qQIXVuaideamKso29qQruNFgKci81A33quyr1bdVR/wC92qPtFnGfEyzebR2uI9xMfNZ3gzxRpWqafHYRvGLqJMPFjkV22qW6XVlLHJyCMV4NbXVr4P8AHF3JcWsk3n/Knl9ua56mj9T2MFTWIoyh1R6TqEgZzt6Vm3ZWW2aNkUg9ieKlnZ7hFuFVkVxlQe1MkiaVAirke1cu94s5bcmpsadp9vdWy+XCkkTpiQqfT371qz6TGYQsarkjmsHTI1t7dbVrq5t1Byu2TAz710ml28jWUTSzLPLHnBD8c1EqfkHNpe5kwNagyRwx5aM4PydTWDqbWt1GHmhkjmzt2jBIPvWhK0cV+tqsbREEn5CTgk//AF6yY/Dk1xd3BuUaNRdecD/fPr1Nc8pXskjpgorVsyvEHg7R9Wkt7y/t0lli6Ejr7Vk+IYb+z0of2bZpIQ4jEftnnJr0z7JmPy5OR6elUZ7baZfNVBH2xyfxrTlJVU82s7GNoFRoXjVP+enQGp/sz28ZaP8A1ddFqlnYLbSPdOhicjknqe1ZFtctfXF5Z/Zp4I7YhUkk6S8dq0pT6MznG+pFp906hVkfOOhPWtQSNJIGjfFZxs9p2RqwCjnNRxyXEUke1lxn5wfSuiOplynSpL5kQ81MAEDmtC8kuFtIpLRFdU4kQdT71h210rEJu5A5HrWlHLuYBW+lIz2LImmktJNyrzygP8jVu2ldbfzG4PoKoOHyFibBqYSP9m8u4XJ9QOKciQ1vTbHULaW4uLaGScoAhPGcHIBPpmvMfE3hLVrYm8tbGHynHMUcmdh9q9V2wrHtkffG4/Kpo7WzuLaa1uV8yGQYIJ9sVlKjzarc3p13HQ8DsplaRVbbnByCa09OKx53OSDyBXeeL/AtvcOJrC1ZGQEiSPHboCO9edSw3FnOqzIyNzjI9O31rlldaM7IyVRaHS20pEe5m4FS291HNG21l2+tZVtdbQqsuVxyauWzxxksq7F9qIzsTyFu3ZxII4428oDINaVh82Ny4JqhHfQ/aBb+YglxkJnkj1q0JmWdUWNnOM7scVqpmfKavlM3l7XXAOTVp4XMY/eMD2xWbZzXDQbWZBL7dK1LdWkjiWR/TJp8xEo2JEjYAJJtC/zqL+w45LuS5a4mKuOhfKD6VoXC20ZjiwzkDNM+320SHznSKIcZY4px13M7tbCW9tHFF+6VSM81r2Ft+4eRkUsOxrNt7y2lO6KRZFPTYc1owXm24WFUwuPzqthbi2duyyM7R+Xk1ajC3B3KzYB7UsjSSgsyrgdAKZZSTRWx8yPyyenejrYJErxTZ2dR3qWNUEWxNoH0qCKV8Hc6nsaEDsn7t1RvWqJGbpFnEO1MUXCvGdrck8UkrfZx9paFppc4GKfJbx3VxBMrOcHPtQBHFbuxO5fpSy2cbbYWfZLJ0GetXbm48qSNNqmRzhR61IS4kDeWpHWmBTg02OF1+Vi3TdmrcSNEhbzH47VYRW8wszcdqayxw5dv4+tUCIbe6jklVJVQk8pvHJ/Cn3EUMpPyIMd6SMQrOLhY0zjAkPUCmXJt4yXk2461nK4WRNBBbqgdo1Jp0kltbgyK0cfHJrl9c8RJsZbSNp2B454rMtJL7UMzSsxY9jwBU8yRr7PS7N288TW8vmR2TNdMhxw3eqdxLdXgCtIwA7A0mn6Xb2aMyxqmfmfA6mrEEiMdyqojPAzU87DlS2Mi/VrW3aaRnKjnAGT+FWoLdJLcPt5KZ5HNazwqw3MvNKI0RDuWkir3MKwt7iGQqzqec/hWiYd3safLao0gk+bd7Vat41YBmXpTbY4mbFbzKJEuGXa54rGuIvLuWXdx6V1rx7k2sveub1iORbx2ZVx2rzcxjelc6sPL37FdI8p7U49Ai0+BVaP604LtSvn+Y7eUrX64tivaubdcE101/wD6mufdcmvqMlleDPPxejKu1cVGV61aK5HFNcc17ZyeZVKqw+9+FJt/hqd1z/DmkK/7WKoCsVx/DTSm6rDq1NYddu6gIkDqtFS7fkO7pRQXzH1MMYpDSfwUmf71dB5gUNRSHr7VQAVzimSDHzLS/e+61ITk4bd7VFgGGmO1PO4VG7c0wIZW61UkbnatWZOPvVVdufmqCzN8Q3MlrpU00QyyJkV4FaatazeOY7jWlV4vM79Aa+iLuMTQtEyrgjFfLvxc0yTSdelaNcRl+K5cRdNM+m4e9nUnKlLRtbnv2qy6a1ks0Lp5WOxrkbDWrW6vDDYur4OMg14C/ibWFsxZ/wBoz+QOi5rrfgxqVpFqN0+oXKxyYyhY8GuWUuZ6HdiMh9hCUr3PZryKaWL7zZ9qi0+4vrGdWt5mT++OxqODxPpQIV2Y9iR0q/8AaLa8+a1kV/YdquMk9mfMzpTgrNGz4glS309by3tvPMgG+SLHmRgjkgdyKZFfW6xhWuFdh6Hn8a5kQvHeXEjSXDrcRiIr5hxGBnlB2PNbuj22k6VpUKxsuJCI92OXfpzWNSLvdDhKHJbqZF3rKafcSyXbzSfaJvkV1x5YA9ug4z+NXrm1jvo4tQjaQSIh2LvIBz6jvWrd2cMcXnMnmDbzxVW5NxNbRSWTRrHxv3/3Pb3rJXW5b5XZxPPLfzr7UY9Pu79RcWkxkkjijwCOwP5ip9R1CGxknsbdvtd8IzMLdRglM1vT26jURCskZuyDI4cAOUqlp1m0cputQW1S63kAxD+D0yaqBpU1KcUVxLYF7mFY94yB0x7VjRXnmGS3mh2XCfwDv9PWu8uI90CmGPzAeuPSqc+jwth/LVmHQ9605p30MFa2pxcV06znajZ6Gtu2uNpDMzBvTsanudHRSX6NWNeRzW8xVXxIRmtIzJOliuVkCtu4FWZGWVFQPjArjoLyaMK3y5HWtay1KGWMI0nzdsmr5iZRN+Lase1uV75qxEz/ACtEy47g9xWbbXEf3d1XY5VZNqtsI6fSkZuJu2lywX5sY6HNUvEvhXT9Zi85bWCSbB2bzjqPUVDHJ+73L+NW9MvHt5Cu7gnIB5FKVNTWo4ycHdHlfiHwnq2noXW1kCgnKod5Tn9RWRHKrRqiuwYDnd1r6I86zvo9lzGuP51x3iXwZa3aNcR267t/Eh+/jPrXHKi4nXTrp7nk4a5a4jkZYyMbSSOceldFBdooj3Mmadq/he/tctbp5ijkDOH/AMKwTFIHMNwrgjseKm5rudH9p+dmVlxWx4edpYzNMchK4zzlUj5sVt+GNZhCNZzbRKT8mT1ojLUmUbrQm8b+JLi3AtbdmjaTo2MHHtXmmo7WcyNI0jOckk5zXZ+NNJ1C9ukureNHUDGN/NYNp4fZiHvWwAcYTk1pzWJjFHR/B9muYri2fbH5T7uvJz/+qvVLNVWUKyLgdCe1ec+C5LXTZWVbGSMngykcGuxOqRsd6v2zmrjNNGNSN5m+ZEVC2xfwpvm+YURVzHt61hDUPMH3+DyCKtW94scXzMrmncnlZooscT7lXgtk1ND5bDb2xis4XiY/ecVFFeLMWZWwAe5rQRd8lt8sUjuVNW4FjtYh5fPGMVmQXCN8ivk+vWpt1vG6zNtyg4PpSuLyNMRvIA+1UP8AtVDPHtKzM7ZzymOtQHUFb5VZfwqpf6pDCFZnYegokOJrSzOpG5lSPHJqnqF+nl7Y2Q59a5q51ya4cpCrAA9T3ppke6Pl7/mPpUuaRSps0Z9WZU+55hHQ9qqF7q8IaZ2K+g6Utva+Wm1fve9XLOF1iCs+9vXGKylPsXGKG2+nr5O1UU1oQ24iCuqqme3rVm3Xp83SqhivJLwtcNH5f/LMKORSiJyvuXPLZhtZVINElnG3yqqj3qaNVt4449zuemTzUzwvuXay4HUEVRHMU5Ld4ov3bfnUPlySWzblwR0rSuI40G9lanxxRzRhlbKkcUupcZaGZbxNLhmbGKmHy53de1XfJWMfdqKRf3Z+XnoKrcUZXKsS7U+9xnvWN4k2m5CR7SMc1Z1WZoYljV23HnPpWSQxBZm5JrxcxxaSdNHfhqevMRxrt+7T3OQVanoOPm29KY6/P92vFjodm7K16qfZ91YZXn5ela1/I2zZ8uM1QZfyr63JYWpNnm4uWtioV/2cfWo/L/2atOrGmld33a9s5SqV600rxVlkqIruO30qQ5iuV/u800rz14qw67fu1G68VQyNvun71FPK/wB7migD6c+XG2m9/mo+lBFdB5wny0daU9B60gaqAb90HbQGVjSFuT9aaWqQFkK7jVd92Ttp7t/s1E/SgBjrmoJF/wB6rG7monXcPvVEiysV5ryf46+HPt+n/aoUzIOtetutZXiWwW/0ie37lDisqseaNjswGIdCvGaPjUab5Qbzuo7VAJPJuVVelb/i+JrHVJ7eRMEGuUubna5ZVry5R0sfq1O1elfueoeE7yGaOP7TNgDiu68KRob2Xy5eowK+dYNUmjkXypGTn1r1rw1q0i6fE8TsJQAQQayilSabPlM1wHs9up6ybd403M+feod3lIyMqvE/VCMg1g6N4meURpqSKAeFcVoareSLGHt0yO2K7YzhUV0fKSozg9TodD1aFRLHcSTDL/IJAMIPQf8A1617O3to4i0TZjd92Sc5Jry7XZGmsDZ3CyYuUMb7OMAitbwJ4gj0u0i0e/8AMkt4kCxzMckY9acqaewul7nS+I4mhBubdFdh947CTs9sVi6zI1xon2yK1mMsfzCM/I5/+v8AWuwk8u5gWS2kjkD8+vFc5PZ3P9tl5HURhMRxqcg5PJPvXJUvB2Nqc1Ja9DI8PjVRaLItyziQ7jFKgzEPQbP61pxzNKJWlVxsfHpTYNM1C21ya4ia3S3kjGRgmQv9c4x7Yrl/EOuappmux28drJd2sk2HAhOcY7Gp9pypNs09mqjaidIbdWm85cufrVG7FrLKIbjbHIThMnk+1K98iy2eLG6PnuVRhHxHx1PoKi8UeXY2bXk3lgjgMfU1fN2M+XWzMrUNMhZ2dXUBMjr+tZNxZtE4kVc7Rwam8HaZqjadNNcXjSySEmGOZMeXkdMDtWzJpUjW0KTKm5BiRhwM/SqjJ2ui5U0na5gw6lJbhdqtjuBW3BqylFdmVc1VOlvJJIhjzGO4NVJ9PaMbh0zwDWkancxcLnVW2oK0Q2vzt7d60oLjzogqwuTjJORxXn8bXMSfvPkX2OMVsaVqkkQEKyMW/wBrvV8yexDh1O3tLjaBu2/59a1ba+hZDH0IblT/AErkLO/Vn3bVz3rUs5laMM238aZB0l3o32iDzIWY5XoRXGa74duFjKIuZCTgkZwT7Gup0jXJLf5G/eRjsTyK1t1jqxDSLG4GCgPUEVjUop6xLhUlHfY8guPDLtEjSw+XIPvlOh+lctreh3Mc7fZ9xiCZLkZHXGzjnP4V7hrujvJGy20jIw5yBmsSXSZltR537yUDl9mPxrklddDrp1VY84t7y8s0W3uJtoPAyaJdQjhkWMszNIcAAZ61sXK+ZrlxZ3dtGLSLy/LePLvv55PoKqeKSmnwQ3EOlzX1qW/fSQj54x6470lK5o4kH9qLE6w7XLVYt7/ncqL7g+lVtE0uO4SZfMuXiTAjlkTlwQDnPfrUqeFXjSZjqVzP5j8bsDYPQYq4yIlTSFvNchiu441tpDK/90HH59q0f7QbyhIz4GOnc1k3Ok3kfmrbJ80UeY5JHyHPpxzV/TdJma2VrnaZe4Vzj3qvaBKnpcntNQe6jbcroe3pU9tcMZCsn3RznNRPbNERGlvIRg/MMYFEcU0ku23VRg8+YCM8dqr2pn7E0o7lgdqq231zVv7ZCQFZPM/Wq8dn+63SfJQfLiI2u3PG0d6Pasj2aHzy3E3yxIw9BnFN+wXFw/8ApDqQOgA6VaEcnkB4tsZ681OGuMhRsaPHJ75qHNvcuMSoljHETtRsj3q1bxrDFuZfmPGTU8Stjy23H/bNPs7eQyFWZvLHOcUlJEy8yjJFN9rDK7OQOI+ma2reJ2A2KufemQNbPLKuxgU7+tT2EjzW08cTqkuwgE9jRoDEgv7O4vJrG2uFeaDAkA7Grcm9R8vJ75rF8H+G5NHtJ3lkWW8uHJkm/pXQvbN5CqrtkDHNXTba1RMoxT0ZmQ3k0dyFlRavpdI1wY15JGeKmS3iUbdm7jGansLONRuZMGjlltcUpJ6jEidox2INPEaxAN61ckVFBVWxiuO1PxdteW2tbZiUJCyE8VNWpToq82OnCdTSJ0txsVt0jKFHesHX9S+zER2rI5fk+wrmry/v7591xMxA/gHSliVj97dmvIxOaXThTXzOyGE5bORaRmY75OSeppdu7+HimhWXHpT0bdLt6Zrxvac2518tthMDeVX5cCmlWMRqW5Xj5V6UxW/dHd8oxxmtKcLzE5aGPcLulPpUJi3fKtW3XLmozGvLd6+3wNL2dFI8qrPmmymV/wAKY61dK7v4qikj/irsMio65HzUwrzVl4/4aYY8/eWgIlUp1qMrgdc1adaY61Q4lR1/vUVMV/SipGfSAxj5qb/wGnfw0dK7DzxG6U0NQdtDdKlsBj0n+7S9vm60n3utAEb9/u1G7dcVI461Hs5+9xQUuw11600rzUn3RTHZqAjEhkH96oZF3Da1TO38PrUZ5HzVCLPnL9oPw+9rqJv4I/kk5JFeKPbzSPsjViTX2R8U9BTWfDU6rGpkjGRXzPPbQ2Zkh24kBwc159WFmfofD2P9rR9m90cc9mtsN0nLV23gi+Ro4/M5+XiuV1O2eaQ/vMCp9IuFsHVmbeE5xnrXFVi57HsY3DuvA9LvLllAdUcLV+z1y/itAsTqwHQPzXN6Vr0OqWmxU2Mnar6NtjO3aK5HKdJuzPjq+HtLlktjobDWWvDsuXSOb06Cujt7B1w7LkH05rzl41bG3qfercWsa1ahPLuZCsbZ2k5FdFLGpL3zzK2Ev8J6fpk13F5n2LajbNv7wZGK2bi6kk0zy7SSAXmAAZ+nX2rzC2+IFxFF+901T6lHrI1zxlqF/JttFa1H15rapi6LW5zxw077HuVtHcbB5ib8cAoc5461mXH2O3uxcXRkikuF4STPGP0HWuF+H/jeRZ1t7t2LAY2O/D+4r03S9YsNW+TZsmH8B/pVckai5oMzlzU3ZmPqdjJEJL633SkR/JDvAB78ccVDFN9slEN1bNGcAgNgg+wre1KxTULKXb56A5jIy8fQ84xyKhj+wxp5TSJlH28v39KjlcSoyVvMzba1SGRv3agdQe9Yt7cXV5qMlhaSKgEZ3tsOQ/GMHGPWusd7OKbzpbpPKJEYUkY39Ov6YqmLnT7e4kt47dY2H7xyAdmTycHvzSv5lR096xhW1pqSiP7S8IkON+wH9Kfc2cMrmNlUv1xTp9WtbnVxZxx+ZOhzkYPl8Hk+lW2t2ljjmk3oc9cc01LtqEu70MQaWsYKtuce9V59P2jcq811VvFDJHvV2I6c1UvFtllC+ZhjwAKrzIv0OVWK4in3szEjtmrMV9dRXAVrZ9p7irn2C4kvS8yKuB+7kHUVe+yr5Wxm3NjritFJobiipb6wiuqyqxJ746fjWvb6gvyur8j061kT6bHsLSKxXHQVJBD+6VoVwAO9XGd9yJRtsdpp2ubnVLnlTxnvWt5dtIhaN0kJGOK88imVX2yyKdnpV+3v33xvaSLwcHmnKKZnaQ7XPCSX9nPGrXtobt/MMm/5o3/p06dK5/XNP8RQ3sdnYtaXFpHBmcN/rO+MD3xXc2+vTRptuY/MX261b0j7NfoTNNCZskcDYdmTgVzSw/Y3jiWviPnTW5PH+lXsbWlgyQXZTyITyIvVOOnb8uK9J8OQ3UWhQJdrtugm6Qc4J/HJ716RrHhy1vLWNGV/kcMNjlDwc9aqT2a28asyKN74AJrB0pxep0yxcZwSSPO9D03VoxJc6rcPJdTlykcfEMaZ4A/DHWsTT7jVNG1D7PqdvcOtxvbOTIkWO2cc/pXq+oWckUZk2OwQE+WB1rlxefaLktLZrHaxny98mY38zI4AI5HPWspRs/M0p1nJPTQ5jwx4ok1x50WzSKANtjYk79/o6Y/UV02nxRtlWdXkHDjkc+1aJ0ZmlhmtGWD58zDywd49M/1qwNNa2jLxq0nJIMnOM8mnFz6kynB7aHP67eahYvCtto7X0bviTbIE8sevPWrLyJ9ljuFVfJI3bz6VrTwybI9v3j32VHFClxJJG24gDkEcVcSOZJbGD4c1zR9ZjZtL1Bb1Ucq5U79h9D6V0FvLGwKQyK+DtO05AI7Vw/hjTIdP8a6np1hdLEp/fTWq2Pl8+ocDD9feup8JeHG0rUNTktXUwXsxnePJJEpAyfbPpRzFSit7mw7SMVhiXJzyQOB7VdtI5Ff7rbcdam06zkjgjWZmMg6k45q5cLIsX7pVJHvWkY9TmnJbIrx2MLR7V6HmpIrZ40KqnT9as28bMisrd6vpGq5Zvxq+UycrFZInwF6H0qYW7YKsrVS13XbDSYy0sylsZCDk1wo8Y65NuXzI4wTkYTnFY1MVSou0nqa06FSprE7nVLmxsPK+1vsGeM9yOawtY8Uosfl6a7NKW5kKYArmtQvbm+KzXUjSMBgZqq8qrIFXbzXnV8zeqhsddHBr7Wpq3OtardsN1wycY+XiqqQrn5s1FFMqjd8pp4u1yMbq8mtXc9ZM64U+TZExtcPtVunNT26tj5qLSRW+8vNXEVQ3yrx3rCNnqglJ9SKWNV2t2NAXaQzdqkdsuPQUBt33m6UmrsI9hXZdnrWdfysr7V6mtF2wn3c1j3EjNexqvNepgoqVWKZjP4Gx3l7QKa67vrVsr+VRmPndX2kdDx+Yp7OKaV4q4V4+VahdWqxlV1/u81E8bMKuFfwppWgCg6/7NRvG38NXjHx92onj5+7xQUUXXj8KKsSLtooHzH0BS/71Appbn+Kug4AI2n71NYqDupz7sf8A16Z3NJAGdw2009/SlKtnbSFuPamBGf0oPT5qUr+HtTT/AHqBjG24pkm3n5qcaiPP3qBrQY4x975qZ8v41J/s96Qj+LbUxjYrmI5Y1ljKNyCMGvmr4yeErrT9UmvraFjATnNfSxbNYHjTT49S0ua3kRTvQjNY1ocyPTyzGzw1bmWx8XXcjfdbtVIzYro/FmmvYapPbsnIc1k2lj5n75ugNedy2P0+hV9rBNdSfwxcvb3nmMzBCMfWu2t7lWTerNk+leeXlx5dwm1cAV0/h68TzYkmk2KTySa4sRBuZ5WPwvM7o7KCOSRNyp9KknicJ82M+1aNteWHkBbGZSPUHNV7m4jkO5W+tcVSFj5ucZRlsUZLfcm1duKpy2/lk7lrUEbSkeUtPNs7E+Z19qyMpaGB5O3514wOvetTTPEWqaeR5Fwsg/2+aS7tfnG3n1qg9q2/cvQVUMTOm9CXBTWp3PhTxvr1/eS29xfeUQB5adQfzrvdHutHureS31COOG4kJY9g5/v59a8Ht4pVk8xXaMg8EGup0DX7lruO31B1eLp5mMEV6NDGQqe7M462Ga1gewtotgxH2W+jSDn92ChG8nO/Pr1rltc0bW7HU5XtnF9ay4EcKgIYyTySc/jVdLBlxMrb4yM5Brb0G/aK5itblnMTnAJ52f8A1q6pUYS2OZVZxL9lootEjaFYxLJgzy7cE8dfeqz6pbtqklgyzecibv8AVnZj/f6fhXQ3vmSW0q2rfvMHYfeqlvZNFbiS7aPzsfO2zFROLi7IFK6uzINxbNmRdy8lTwetNt7XdOrt5bxYOHB5B/zmto28MiD5FODnisu5t9Si1DZbLaQWKY4wck5OfQDt+tCv1GrPREVxE/2hdu3Gcn6VJ9kWQllWryLuTLKzsKnS3YRjcwQnnjtV81yL2Ma7t/mWFduSKiht2ijf7SmOeAOtb21Iyu5VcnjNQXEW64G6Fun36vYZgJocEWptdRRqhk++c9asm1wny7Rj0rWFq3O1lIPqaFs8SMrKxzz14oXkQ22YFtp7W4lmaRyH557fhThZyMm/zJF5yBnGK00kW4la38thgZzUptkljVGbHaq5uwarch0q/wBQtf8AV3jSqT9yU762E8RQyyi3vbBipOdw5ANc+beHTyUiWQ+W+Oe+f6U03P7/AGbGz6046rUVrs7dLzTbrH75QT2PFQXmk202GjWMnIPNc7bxOtvvkXYxqtPdzWMtval2dpySXJxgVEowe6Bcyeh10Wk4gCRv0ofT1GVZlI9Kw7S4vNg+aZR67zU8ESsfOZ3JPvRyQ7AuY0haMULqvAHT1p50pWTLJgmsfUNT1SGD93MqAfxkZNec3HjbxNNOwbVGRA5x5aAf0rlrVaVH4jelSqVNj0fWfCFvqN5b3ys0F7aEmCQMevuB1HHStqz0+SG3Tznj8z/lowGAT615IPGHiFUH/Eymf06f4VS1PX9bvztmvrog/eQuQD+FcU8xoJ3SOn6nXkkm9D225W1tYjcXFxGsQ5JY4Fcxd+NND3m3ha5cD/lpGnB/OvMybhgElkkKp0BPAqe0Vm+YJgetYVM3f2I2LjgUvidzvNa8bwLaBdNhcSkcGQYCVz9z4j1a8szDdXW5D1wgGfyrNNuzAblzVqK13Aq3f2rjrY+tVe9janh6UehT2tLJtduPep0jRTu9KWSJVQPGzelRG3kb5mkauBzb3Onl7BcXKKAqv0qnJIzSc/maR4tsvzM1OC5xU1Jto1hGxatIzKAO1aMdrghv50aZEgC1qSRq0YxyaiNO61M5S1IraPa+5aslvLB3daXbjCx9ac8e2M+pqox5VZGD7sjH70fL3p4VVFEcaxJu+aq9xceUjbm4xnNbU6LeouboMu5VXK+lVrC2Zibhup6ZrOs7p9T1dreLmKPmQ/0rpNu0DavSvqMrwXL+8kceMqOPuFYq2KaV/WrDrxTRHzXuHmlZ12/w0wr8nNWiv8VRFd1UBWePmmOrZq2VphX+7QBTK0x1UD7tXHX/AHuaiMf+zQVzFN4+vvRU7r/DtooL5j3Hbxuph/2WzSQNuQfNT+22umRwkfzd6bSn/dph6UgAn9KRqV2xTCy/w0ALUZ2gbe1BZs01v9qgpai1ERxuanbmx92mFt1AtxNtNelJ/wBqo367vWplIsQnkVUv41ktz8vIqyd232pj7ShWj7IRPm7446Nt1AXVvH/rOuPWvOLCGeKIpKjBa+ifGsKW+vw/a41ktZDj5uQDVHxT4bsbrQpltbaNCU3DA71wTpbtH22X5x7KnClJfM+fblYYnMixrmqL3Lkn5qu6rE8M0sci4IOKxpPv/LXLy3PseaNSF0auiapc2t3ujdsPwRXaWV80g3/Ma4NLd7WyFxJwX6D2rS0fU2V41bpnvXDiYXdzxMbQUtVuelWcrLFu3c+lSPLuJ2tg59ai0Sa1ktFVpoyT2JHWrV7bKuGXbnqcGuKpBrU8CdJxdmRhVaMM3PrzQ9ujJt9e1FurfxKtWLcIpO7aT9OlYHPKJmvDj5XXafUVJbw5B3bdtW51+fcv5VFtaP7y5qYyFb3TWttc1Sztlht5kEagAAoDWnZeKFjiC31r5jf89Izgn8K5GWR95ZvyqSJWL4auyONnFaMweHg90dhZeN7fTQWt4bqXJyBKQAK0LT4nRXRa21XS1EL8Foznj6VwMkSD7yKc9qQW6YLbl98UnmNUX1WmezaX4g0vUrmGPSrq2eLYcxE7JM8YwD+NaV3pi31p5dykiK5w/ODj8K8LhV4pFkhZw0ZyGU4I/GtvT/F3iDTZTIt/JcDvHO5cfr0rqhj4SXvqxjLDNP3GenR6Y8V6zW8apC/+sLEkuQABjngVct7O4Vz5jKV7cVj+E/Hmmawnk3SLaXfQK5yH+h/pXUrI8shby28oDIIruhyNc0XdHJUU4aSIEt2ZNzLTEZfNMLRtz3xWhJGzQbtzJ35rPeS4W4Efk7x13ZrRsjmuJ9nXO9l2r6UyOLptb8qnuZUjSNWjmO84wB0+tMgaOJxG33jzzTjvYBvkrgtjnvVPckMqxzLln6cVckuLdSW+0RjZwcmor1twDwrluoHrWg0UpbHM/ms+RngGkks45CNyqGByMHFaaRMwH6/Wq9/CFlWRY2cg84NLlFcaYUaMr29KrW9ssl7ukhx5YwhIzVyCWG4MkcatmM4f2PWrFvGxTc23bii1wuNCdVVWxRtfJVdox7VE93brLL++XEY5APT61KLhZI1ZVbDjPApOw9SnqoSSCVP9g9K8hEP70tIrAZ9a9U8S3TWFgEjRTLL8qAnp7152bOYSlW3MDzn1r5zNai5lE9TBR0ZBBAv3l3MRUxVY5PmT86uQROo27fypyWiu4dlY49q8aUux3EDruQtsbH86s2aqoG78qnEKsCjfhilSHGFXkgVPNrcPIUt/CvHzU8N8m5vSrCWr+WNq5Oc0GJd4VuQKJSZEbFfDS4TbgH2qykKgBTVhI9vzKvHrSyj93tWjmtuHMYupw7ZPlTJNJaWeTtZea1IrVy4Z1696ux2fBZUrNR5ncv2tlYq28fljav4CrCb2+8G96sRQ7T93n3qby9o+8oraNNswlPUjgj53NU74wFWoDMqisfxJ4gtdG0yW8uJFAjTPXrXZQoOWhEYyqysixrmrWGlwGa7uFjX/AGzXlfiDx5NrF+NL0VWzIdvmV554s8Rah4n1hrm4ZhHnEcQPAFer/CPwSlvbR6tfJ+8PMaEV7uFwSTVz26mFpYGh7SrrLojuPB2k/wBl6NEknMzjMhPUmtl/lp/y5FJ6fLXvxhZaHxtWo6k3J9SIjOGWmldvzVNt/hWkAVQKfKQViu73pCu41OV6sq8e1NKbaAICv+TUe3GW71adWzu3UwqPvdM0ElUru/hqN1/2atGNvz60wqw+Wgopyr1+9RUzqx/hooA9PsLjcFVq00bI3VzVtJtw1a9pcbsbq6DmlEtP1+9TD/s1ISzVE1EiRH61G1O55zUZ3VNxg/3qa5420vy/eqMncTVDkIW5FITuFBbk1G7bfagfMBb8qaW3Z3dqC24baRulSAE5G6o+1DttP1qMtj7vNAHJfEjTWvNKaSJV8yPkVh+F75bzSBHM/wC8C7Tmu81NfNtmRu4rwHxrc6x4d1OdtP3eS75rmqNRd2etgaf1hezvZ9Dk/ilpi2fiCby/usciuFcbZVZlyAeR610OueILrVp9t3t8wcZ9ayksbm8lENtGzsfQV58j9Dwt6WHSqPYuaqq30UXlOqKBwDWRt+z/AC7skVv3uk3Wm20SXPGRXPXnBNS4o66LpzhzLUsR3jr92RgR0INdx4Q8TXF1bm3uXV2TjJ4JrzUNg/xc1qWcr2Mitu27+eazrQTgzixVCNRM9VS8VpN0br+dXhdoUO1ffNee2mqso+ZlUDvWnZeLdNhcRy+YeeSBxXlKhOWx4s8BN/CjtAzNGXVfwxSoGaIZXOO1UtI1azu8Lb3MZyOgOSBV7cgyrdPWspU3DRnBUoyg7NCeUrPu2/nUwttyFttSx7DEF+X6ijbIOfmPpWUo2MZFcKjOVXr6USwqx3dPWrAXaNzLye/WgsuArKpFQw5SkF/hXcfepvs/G5uTirsUSrjdRdqrAMPlFTKRO5lvbsHDrv8AwrodO8b+J9Nwkd4txH0CzRg/qMGqCKvlr79eKHhUn7rce1a069SHwuxEoqfxI9L8KfEKx1by7O/VbW8I78RufY118QaWBWynPUqa8AktVL7my57cVp6Jr+saLHNDbSZifoGydh9q9Shma2qL5nHUwaesD24p+4C/KW/nVW7s0vLcr0JBGQefzrj9A+IKfZ401a3dJQOZUTINTH4j6es4RbC7EecGQgcfhmu/63RtfmOb6vVT2G6ro622nwWEdvNfRpIGJlcl+DkHPethGSKzgeXckhH3R1HtUlp4q0G6+ZdQgGP+enH86q6j4g0ST5Fv1z1zEmcfjV+1ppX5lYHGo9GjRtG/dnHIHpzSxzRmMq3yY/v8Vn2+taIcMuoRA+hOKdd6touws9/CV6cc0/bQtuiJU5X2Ls6sLYvbpklflFLE0VvZl7h1jUDnJ6VjX/iixithDpzLPJ0BwQBXJ3t5ql4+67k8wZ4A6D8K5K2Y0qW2rNaeGnLfQ6nUdS0mK0le0mjeQ89OTWdJ4nuVslhhj2Skf6zGTn2BrHit2P3Rn2Iqbyt0oQrkjvXmVs0qzjZKx0Rw0Yu71IJZLiWcPcMzs55cnOasyKiv8ytxV2K2dVP3SfcU1l5Kt2rypym/iOqLRScI3zq22nRQqwLbeKtm3YINq8Yz0p0du2Nyqw+tYa3NOZECRpv4VvxpojZfu8/WryQuo+9z/vU8x/7PNJpj5xka7vuyL7+1JJG2SytnJ6gVLFb7T81W/Jxhty49KfK5LUhzsVvJYAbdwxT7e2XB3cmptq8qu7NS7tv8PbtWkKabuRKbGRRbQV2rzTirKNo25oMoCfM1Ubi/WN/mZQO9dEKRMfeLpbb97aK5/wAT+IbDRrOS5u7hIokHc1FqniCGGNnaVUCdST0r5z+JviO68Qa4X+YWURKwjsfeu/D4bmep6uXZZPEVPe0R6oPido88EkyzMig8A9TXB67rF5421eKytmYQhsID3rg7dd3yt1r1H4ReGZJb1dYud8UEDAjPGTXp06Ci9D3MRhKGAg6i+RseEvho0N3Fcagyso5KDvXsNtGkUEcaqqgDAA7VTtGEg3Ky4NWg3GPmr2KFNRVz4XH4+riZ++yf+L5aTbzt7Um7gfLSr92tThihTSNSlmoPSqACMH73FNO37tOx34xSUANP+7TCu4VKPmNJ/u0AQlePvdqjkVcVZcdN1RutAFNx1oqaQdaKnlA6aBsEbqv283Rt1UJ49ppIpWX5Wra5lKJ0tvMsiBaldaxrebBHzVqRTbhxVGUtAk6fxU0/pTm+98tM+apCIx/9qmnpupx/vUwtxVF8wzO6mFqcenpimVIhp6etNzupTt59qY7Nmi4CH/gVMLUFufao3b+9SFEjnb5D97pXlPj6S3klmhkVc4PWvUZ23V5P8T4WivY7gdDWGIV4HpYDSojwXU4Ui8SLHJ8kRkwSO1e++G/Cul2GlR3FsiyM6ZMh614j42tHa7Fwit617L8L9Z/tDwhHHI37yJNpzXHh7NPufU5nUqOhGUHp1OZ+IFistkzqvMZzXkeoKqk4617F4z1mws45o5WUs4xivJ70LJudV4PQ1l9o9DJpz9k0zFDbZAzLwDWrf2txcSLNGqiLb1rJlXEhrasZXk08bmyQMUSVz142c7MpT3Dqnl7uBVaOR8ht1Jfr85+aq8TbpKiMbHRPRWRveH7uSz1uF45WRX4OK9E/tJWA/ecda8vt41AaZm+4OK07fUnCfMzfjXLiadzysThlUsz1LTtTjGEZ1wDnrWyl4kiDbIpHTg18/axrE1w/lrIwjQ9B3qDTr+8tf31tcyRsOQQ9RHCXhqck8nur3PomV2kxubA6ACkGwH5lyR0zXB+DPFE1/ZRtc7fNRsH3966sX6zONu01wVaHKzy6uFnSdmagkc/3cU8FZB823joKLdUZB8/bOKekYZ93zDPOK55U2jl5Qjb+JUxj1qWJv4l3UsUanHy5BqZljVPv89eBWdpEaCfJs+VW5o+zZG1VX+dTW6oPfNWoxtHzKvtildvczasUo7XcPlZj7+lONmowxXeR1wKulVEZ+7npT7fbv+ZV4qQ1KYtUZPlTjHephbbQPlwBV8KrYZUxUsgXCr83PpSJuzOSzVsMqrj1xUkVv5W7zNpPsavxW/A3MxA7AUptVX+DmjXdBczYLdlbd9zn1zUjxOB8smWHqMZq+8SqC6rk9OOKWKHaR355qOboP1IYmdvmZME+narcEat/Ew5xxT0i3DavU80se9XK/LtHoa09SCWIYwzbsU4qjHbtHLdKZuZpOi4JPAFTFvL+ZvlJ9KXxAN8rke3cmhF6ru4zTkZW+VeaP91VGeppcoEoVFj+Y/lSNEpx96mCVdgx1zxRI20hd/Xk1Tp3QtSXCbx3x2pdzeZuZuPSqxZo0+XuaZKzZDL1qowfYfKWw3X19agFwnP86qy3iKm3co4rntX162sYJZGuFwASTnpXRGjZnTRw06miRa8Z+KLLw/pkt1M2f7iDqT6V4fd/EbW7zVJLiSRfKzkRegrK8eeIH1/U2uF3iCMYQE/rXMrwfmr06WHSWqPrsuymnSheortnZ+K/Fk2pWHlwsyF/v1H4f0/+3dHmhZMyRDIOK5ywhkmnWNdxJ4AxX0N8NvCsdjpcSXAUSyANJn+VddOj9lBmOIpYCn7u5494O8I3N/rHk3CNHFGfnc16Br+rLBd2fhvRfkAwH29hWt4/1vS9BjnjtdnmDsnc1g/CjSZry9l1q9XdI7ZGa3hTtOx4OKxsq9N1qq06I9M0qJobCKORstjmrwb/AHhUKLtHvUicV6MdD5CUuaVyYNzTg1R7uOtOH3PSmSSBuf4sU7O77vWo8t/Dtpd1USSfxfNR/KmZ5+7Ts7hUlBj8qMfn1oHeht3DNVBYB1O6mnb92lPQ0N0oAifj+GilfoWooDmOwvbYr/DWXOrRmunKpcRD1rG1C1YA7Vq+Vo54zuUoJtvytWnZ3O0haxZNyn0qSC42/e6U0EonURyKw96a69fl5rOtLrBC1oBtwDd6oWwzP+zTHP8ADTpDz/FURZW+tSMQ/wC9xUZ7/NTnZc/Luph5/vUAI5X+Gonbn5qVz/C1Ruf7oosSNkZahkb+78uae7dcVWc/71IuJHK3NcD8ULZpdLaRV5Tmu5lbr96sDxPb/atPkRl6jFTON0dWHly1EzwvRLqx1K8azu0zJ71uajJN4d0qV9MRQHHNcfrFq+i+LFm6Dfgmu11GWO+0hk3KSUryJe7K6Pq5S1i18LPHtY1K4vLlpLmVnbPevXfhXo2g+JPC4+1Wq/aIvlLA4JrxzW7dob2RNuOa9I/Z/wBV+z391Ys3yuAwBralZux6GYRn9W5qTs12N/W/h7oK3BVY2X8a5bxH4XtdJsjcWjORnnNeoa/dK1wdrVzuqW66hF9h3qGlO0E9AaiUVzaHkYTH1ozjKpLTqeI6jG3mfL+VS6f4f1W4TzIbOQoe+K9w0r4W2enuLrUXW4l6hR9wf41de2SOcxoi4HGKUoNbnsYjPKd7U9Tw8abcRJJb3aPATjkjpVG9j+yx7Fbf717j4rsY7nRZ/kXzETcDjmvFNbXcf4h+FZtK56GWYtYmDbWqOdf5pDVu0j3Jt7nj601YmkkCKuWJwBXd6J4IuZbA3F07RSYyIx1obsdNbEQh8Rz+kXK2c5jDYHHStyXX2s4g8bZbsK5uezuY7uRmXgHk5qleys0nzN9KwlR5p3YfV41Xd7HTW/jnXg523CLnr8ldh4b+IUcsqW2qqsTPwko+4T/SvJrRtz81Lc/NJGvvVSpQas0ZVsBRqaWsfREeqW8pHlybAPQ1bjmSQqytnjsa8g0bWmhgVWZjgd6uT+OrjTSEtY45G7784FeU6DlOyPHllU27RPZbRXYBmVfwqcL5fzszZPQV4tZ/E/W0k3SW1vIvoAR/Wuv8N/ELTdWMdvc7rW6PAUnIP0NVPBOKujkr5VXgrtHoKN+7O7jn61JE8Y+f2xnNYZv48f6xXX1FaFnfQyRfeXb71yeyuzh+rySNKznWbKq3P86mgZd53cEHoazotQsLONlaaGIH3ApwvLdhvWTP+7TdCaIdKfY2C3P8R9cU87QAzN1HSslNQRRt3D3JqKfVrWN90syjHOScYFRyNijQntY3I4sHduXHpUpVPuK2BXMR+LNHU7l1K38scHMgosvE2mX8hSxuo5dnB2Pnmr+rtK9jT6pW6o6UbSBlm3YpgkXy9zbQf51j/wBqx7fmfJrnfFvjaz0O2aSRWkPQbOuaqNO+iHTwlSpLlijtYrpSSqt0PWl86MEMzLj69K+f734o6pKWa2sIYlJ6s5P8queGPiZcy3n2fU448PwkiggCuj6pZanoPJa6i3Y90FwpcqrqvHWmy3UcYL7sA964KXxIkVt5yycY4X1rznxf471ua7ktbS6aKAjnaOfzqKVBVHZCw2U1Kz7HuX9sWcZZPtSk5xguKlTUo2YqrLx78GvlSW4mY7md8nvmug8J+Lbqwl+z3E0jxHpk5wa1nhLLQ9Kpw/Zc0ZXZ75f+ILbTLaW6v7hQgGcCvM/FvxWvLp3t9FXyY+0z8k/QVzfi3xBNfwC2WRjkc1yEi4H3q2w1FJXZ1YPKKUfeqK7Nu58Ua5cSZm1S4fvzJxTL/Wr+/tjby3DHPf1rE9KvabA89zHDEuWdgBXTyRPW9lShG9tje8GeGJtVS6dl/dImM+/asHUNNmsb+S2mVgUNfQPgzQk0zSobVVy2MufU1S+IHg/T5dLn1a6kW38hCxc960pwco3R4FLOo/WnB7dDifhNoC3OoDULhF8qP7gPc1614n1VNF8PTXEf+uKYjA9e1eEaN42vrCIW1jbrjOBmvQNGh1DWbeG+1iTPO5Ih0rSNRU1rucOa0Kkq3tar93ojnNN8K6lrl4L7UpnbzDubfXr2hafDplhHbxDAAqnpcS7xha2k6ba6cNFtczPnMfjZVWoLZEmeetOA4FIKePvfxV1HlgtPX2agDJ+WjH+zVALShlU7aQtg0o+b+HmgB2ef4aXduHpRtwKb90UAOLUu7ON3NM7fd5oO1vpVAP8A9nvRubbtxxSf7tDMvDUANPT5vyoprNtB+lFLUDtLS48s/MzVdfZcR/w5rJkjZT8tS28zL8vQ11yjc8+MrFTUbVlJ21l7tp+bdXVsqXMe3+KsW/tGBO1eawaZ1QlcrQXPPzNWnZXXAVnrn3Zo3O6p7a4/u8U4yG0dQDu/iqN/lJbdVC0vOQrVe3Kw+WqtczfYavWoy2KcRxUZbcKkYx8VEf1p71FJ7dfrVNARO1QSNg1LJ831qCRqnluVHQqznrtas3UzujKrx2rRn+WsnUG4PpiixpE8S+LNn85mjXkc1wNl4sv7UhJGYqOMV6v44aGWWS3lXOa8f8V6X9lffH92vMrRtM+wyqpCpT5JoTVLxNUuPMhU5fqK6DwZo99a6hDqCs0ewg/WqPwsitptQkS5RXwODjpXqcluigpGqgelYu6eh0YvF+zXskit4h8W6Vbx7mmXzcdB1rzbW/G95PeL9iZo1Q/f71W8f2/2fVZN3f3rlyu1v4RV36m2FwNNwUtz678J6suteE7O8Z8s8IyffHNYt+vkztuVa4b4KeLLW10eXS725VDGcpuOOK3dd8SaWsxb7ZCfxrar70bngywVSNeSS0L9zIssUiN0KYrxPxBFtuJYu6E16TbeJLCSTYtyh9hXHazYTanrkltYxtJJKeABXLynu5S3QlL2miK3w20dLrUzdSx5WLpkd69gSJBBsVeMdqxtE0VNA06G3ZV8wDLn3rSS5XG1X59ql72OHH4mVarzR2PJvEcTW97dW+3aA5/nXKXca7y22u68bxMutTMy8yDcK4y5X5/mVQKZ9dhKnNQjLyIraLFPkjZZV9Ca6rwR4TudafzJF8u2HWT1+ldfrfgXTIdMlkiWbzI0JyT6Cp5jiqZhShU9m3qeZCOa3jLM3Tpg1nTys0rM3Wtm7XMG1d1YpVmkG7+92qYwSPXglFXRcgz5Z7iqwmeG7WaNmUoQRVuJf3e6qVyvPy8VW5F7s7y08QXSwK0cjdM4zWN4h16+uZVhW6mSMdUVyAaqWTN9nX2FZcm6W7L1y08PyzuzKOGgnzWLvmySAtJIxPuatad4k1jTJAtrqE6RDqpOQfzqkm4IFqnONz7a6LJ6Mt0qc9Gj1i28VXE0Ecm/qtcv401y4voI4fObZnJ561jadK6wbNzYFLcW8lzdxxxo7segFcMcO4VLvYwjhoU5c1irEXVAfmqS2v7mzuVmt5njYHqGxWxc+GdbtrT7RJYsF/l+Fc7PHtyjda648sjopunUWmp6jpfi1rrTI3aRhIBgj3rkvGGpNqEgXdnHJzWHYTNGdiN161pW2l3V9KfsyNKxPAUVzqjyzv0M44enRlz7GNJwNq1WSV45wytyOa6648G635e/7K2PqK5q9sbi1nZLmNkb3roTTZ0Uq9OekXc3pNeuG05WXe7cKQPWsydmkfe3U96fpUe7CbWOa14/D+pXwLW9jMV7EJxUezVIiUoUnq7HOSsyoVVs1FAu2QfLzWxqOhahY4+020kY9xVeC33YVVbJ9a0jJM0jVi1dM6bwB4cbXtTPnbvJiTLn+QpvjjwrcaLN5kfzwE8HFeqfDbSV0fw5H5i/vp/3j/L+Va+qaTb6zbSWsyZDjGaz3dkfNVM5cMU/5T5uSJv7q12HwyhtV11ZLvbuHMYPrWzf/DHWrczzL5aWkeW8x3AAFedR3j2uqGSF8iN+CO9auLtY9p14YyjKNKR9VaHskjDKoryX9oHxQ88sfh+0ZvJQ7p8HgnsK3/AXjBb/AEwwqreeB0rL8R+GU1bzJCuZSxJNae15YcqPkcLQjh8VzVeh5p4MsUuNRVpVxEnzOa9b0vXLK4cW8LqAnAFea65F/wAI7YNZxsvny9cdhVLwMtzdaxEkbNjeKmMec9jHU1iYOo3otj6H0za0YZe9aKcYqnpFu0VpGncCry9K9SmrRsfn9bWbsPi/Opf88UwKynd0qUDPy7c1cTIBwKdjbQm1v71O2timA3buO7pTtvNLt2/WlC8UBYbtOPutzR0HzUo3flS9aAEPzU0dcfep/f5ab67W6UAB/wB2mk8/NR900h/2aJAIeR6UUjruHHQ0UAdvPGy1SkVl+Zd1dDeQKw3YrHni25ruseXIjt7hlcLVyRUuI/m61myLtxToJmU/M2KmUbounOxS1OxZW3BayX3Rvt24rsD5dxFtbrWJqdgy5ZVrCUbHXCSZQt7j/axWnaXm07WasCUNEfxqSC4XPzNRGRTidUkqsPemOu3+Kse3u9p+9x6VowXCSj73NO5HKOJ3fexTG24PrUjnpUZbj2qoyJcWV5OP7tV5DzVqT+9VV1/2aBxkVp+CPlrI1RtsZrYnbrWNqjLg0rmqPLvHFvuk85RznrXn/iy3aW0Kqua9W8Sw+bEy7c4rzme4hW7+zzdOmDXHiY9T3MBXcLNHJ+BZZLDWf3isgPrXoep+I7O0g3tMucdM1k6hpdsbcyRR4bGQRXmurs63ciMzHnvXDFqR7kYwxc+ZnVah5niiRpraPfsrFn8P6lG53W0n5Vr/AAovPK1swt0cV67cxx/e2jmpkmh1Ma8K+RLQ8HSwurfLSRuPwqpP1+Zulex+JbPztPljhhUyEcYFcno3gK8upd99+6UnOD1pxk7anXh8wpuDc9DhoC4k3bmGDxXvPwDltrrR7hpo1e6jfHmEc4+tcteeAbWKPbE7BveodA1C58Cvdq8bSLKnyY9aqlUSepz4upDFw9nT3Nj42+Im0947Oym2THJJHUCvM9M8TarFIH+2SOPRjmqPifU7nVtTlvLl2eRzmqVorAfNSk9bnfhMHClSUJK52l3rLaxh2+8Ewap6PpU2qaxFZxqxDtyfQVv/AAX8NWHijV7qxvbloMJuBUV61H4O0fwskj2fmSSvwZJDQ6btcnEZnTw8HRj8XQh0y0t7Gyit4kRI0GAKTVZFl0+ZFZSdh/lXAeP/ABZJa3H2GwmCMB85HasDwd4murfWFhubh5Ipzg7znmojG55ccBVnH28n5mbdxtsKd8niqKWc0k+2KNnJ7AV7nL8If7TJ1KHUEis5Pn8vYS4q9YeHNN0Mi3tYVyBzI/JNFSE4npyz2jGmlHVnhL6fdRpiS3kB9xis65t3Eo+VhzX0ncQ28gG6NH+orlfFvhOHVLctYW6i6HICcb/as4yaZnRztTa5lY8liX918u48YruPB/gO1vbBby/aQNKMog7Cm+E/h9rmoah5d3ZzWtpEczSMuBj29a9Tt7aO1AhjGFQbR9KqfcrMs0VlGjLXqeSeK/As1hAbmxZpIRyRjkVwbxN5u1uCOor6dniSSApsyMc14X8QdJXStfby1/dSDcKyhJ3sXleYzrPknuYdkuXHpXrXw48PwxWa6lNGrzycxk9hXlOmK0lwqL1JAFfQ+h262umQW67fkQCqqS1sXnWJdOkorqOu7NGjKMitmvEPiXoqaXq/nQpiKfkD0Ne9n5lrh/iXobaloUskaM8sHzD6VMY66HkZVi5Uqqu9GeMWi/vVX5a9t+Hej/Y9DjkZFDTnd07dq8n8OWMl1qsFttwS4B9q9+thHDAkKtgIAAKKsr6Hq53inGChHqMntF2O22uO8e+Fft+lGa3j/wBIiG7gckV3gZZHCr0NbulWKyyhmVSMVeHpqbPm6WNnhXznz38NNDa818eamYrf5nyP0r2PbCg2qmPYUa3Y6Vper3CadbpE0nM23uaxpdQfzSnzVlWlaTTOvFYyeMkprRWNmKwtr6Ty7i3SSMjkOM1W1Xwn4V0uD+0LmxhRsjZk4Ga0vDbebId3QCvMvjx4je41aHR7aT93bYZ8f362pwSp8zMMHGviK6p05O3U76K6SQDymUrjtWxojbp93avFfAHidvMFndvz2Jr17w/cqTuX0qKcffTHj8LOg3FmJ8d/EE1j4cGlWjN5lyMOR2SvnuCJ5JQiLyeK+jfGGjprIZp1yT0rgNK8CzW2uCS4C+QhzV1Kt2etlOLo4fDOPU6D4caKmm6UHkX99LyfpXR6ncQ2NpJJIy8CoY7mG3AXsK4jxff3Ws6mNNtHbyh98isY92eclLEVnOTPPvGt99v1mWRWyM8V3HwX0Npbj7UydMGqcHgV2u1VtuCea9g8F6Nb6XYKkaY+WuzDe9M2zPMKcMP7KmbsUWMfLTzHtFWEVR9adt46V6XKfGFbDKPSnj+96VL5fFHl0wGhVpdtKF2j5e1PC7fm6GgBmP8AZoHXavSnU4Dd8y0ARleNtB/KpAvHvTPL9KoOYb8vag9Pl61IR/DTdrLn0oG7kZWmNt7VKR/s0ELUyIIJF3UVKR/dVqKCj1IjIrPvYG5Za0ttRyLuUivQPOlE5yeLndVaRdp9/ati7t2XP3qzpI2U+lSZO5DFKYzVwMkyYbbiqEi7T92lSXBpSjc0hKxV1XT/AJSyrxXOXMbwudv8q7dJFkG1qztT01JELqq1zyi0ddOomczBcNna3StCC4wdytWbe2rwudq8VDFMy49KUZGskdRBdb8K1TFsmufiuNw+VquQXXO1m4pxkRKJoSszZqrJz71MJFYblZqjkHFXGRFrFWX5R6msLVG3E7q37jbiuf1Ft0hakzSOxzGqKrBlryPxvatb6oswUgZr2O/j4PrXDeNdM+1WzOq/OBWUo3R3YWpyTOetryOS1CluSted+J1/09mXgZqfUL+8027KMzFR7VfttPXWUFxv69a86VPkdz6XDS9l7zejIfh1IkXiCN2ZQPevXbvVLZUG6Releax+H0tf3kTsJB3rA1XUL9ZTHJcNgcUtJFzpQxM7pnqUviKwhlH+kJnPrXXaXdR3dms0e05FfNJuHZwzOxNe4eALtT4fi+fkCpexz4zB+ygmjop2Vj8zZ+tcr49jhk0iSTZyPauhkbILturD8WL9o0eWNd3Sufl1OfDSaqRZ45KN0mxfm5rqvCvhWbUE8yb5IvpUPhbQXv8AUdrI3loeTXq9lbx2sawquFAxTlI9/GY72a5Y7kPw00CPQfFcNzFJ8rjBFdR8WfEEOlaXJJuHmnhEz1Nc9qN8+nwG+jXcYvmFeSeMPEF/r9+bi9kYgHCRg8Ct41E4cp5mEwk8ZXVWb0RjXN1JdXrXEjsZJDkmnW8jR3kL9w4PWoIo28z7uSamnhkjMblHABzms+ax9RO3s+U+zfC0rTeE4ZGdsbBx+Fcpqku6+k+baBU/gLVo5vA9u+/jyxn8q83+JviSSwjkjtpMTznj1ArqrSvFHw2Fwk6teUF3OnuNcsbeTZLdRoT0BNaWh3kN1cq8Tq49q+b3uLiZ980jOx6kmuk+HfjCbQdVVLhmktScEelc8YrmR7eIyXlpNwd2fVVwyQ6EW6Zrh5LoK/Y5NVPHPxA0qz8PxLHdLJJIgIVeTXl9h8QJGnLXEP7onjHUUYl3djzMHlVeUXJo9iEv7sba4n4l6DcaxYLcWkLSTQH7ickir2h69DqFsHifINdFoE3+kbW71zxjqhxdTBz5+qPG/DGh3Nvdtf6hbyRWlp+8kLjGcdBXRWXxKWW82TW3lxHgHOcV0vx41AW3hiCxjZQ1xICcen+cV4UdwO6rkrM+jwkFmNL2lVeh9GaZq1teW6yRSZyM8GtnSoUuoyjcgnBrwHwF4iksNQW1ldjFIcD2Ne/eFpVZA+7iikvfPBzPBywsvdPPPiJpOl+CL2LWrZ981wT5dvjofXNcPcePtYkkLq0aDsBWp8eNYOpeLzbK+YrZBGB79685+bn5elFTk59D6TLsMqlCM6usrdT1j4ceNbrUtcisb9UIfoRxXu8V5baZpc9/cOqRRRlia+OdCv5rDVYL6NsGN8163418e22p+B47G0kbz7jAmQdgOta0ZRpps8vNcodWtD2asupR1j4gQy3s0wVnZ3J4rNj8eW8k/wC9jZBXCkc7WqC4t5VcNsbmub3XuevDLMPCFrHvPhrxpprW7LbyeZcEfJGOpNeTeL4r9tXuLu/V/Nlctk113wY0bLy6hMvThM+tdZ4w8Pw6laH5FEg6GplVtaK2PMpVaODxTjHr1PCI5JIZBJGzBg2c17X8KNU1C/sC9yn7pONx715ZeaLdW9+YZIWwDXeaX4osNCsoNPiXJH3yPWqcr7HZmcViKa9mrs9Z8yNYC7bQAM815Z4p+IVtFqctvCuRGduR61raj4nhudAma2kzI6EAV4te6dfGRpmjfDnOaI2W55mXYGCk/anWWHiDVNc1NYbb5I3NehaVpMOnx72+eZ+Sxrj/AIV6alvuup15FdleX0fn7FejWbsjHMaqU+SnokaunKslwNy12VkuxAorldEVmcM1dZZbdm7tXq0Kfs0fL4id2XI9v3amC5NMj3cVOg/2q6DmaDy13Uhi/wBn8qlC804cigzIfLpPLqwAuPu1J5ahNvegCl5e3tQI6u+WrGmeWy0DZWEdBWrfl/71Bi5+7VCuU9rCm7f9nirXln7vzUvlNn5qAuUTH/d60hWrph61GYWx6GgcZWKZHFFWfL4NFTylcx6P2paKbXpHnjJE3Cs28tyCdorWqORVZdrd6mxMonMSxsr/ADVXkiJ+ZVwfWt28tcHdWdPHj8KUYmdikGaM8rVmKVWH17UySPozdKg+ZT8rUSjc0jIkv7GO4jLKvNcrqentE52q1dZFM3C9Pelnt47lNrbc+tc0qdjpp1O5wAkaOTbVuK4U43VoavpO0llWsGVZIXKsuKzOndG3a3G1/Y1f81WTKtXMxTbsbmwTVqO6fH3uKZEomhezcHb1rBuW3P8ANVmWRm+Zm4qs/X7vNUCjYzrtOvpWDq9v5iFfUV0sq7idy1mXcO7NETSMjwj4iaK6yGRUbFZvgS5eISQt1HrXr3iPSUu7dkZF5FeU6hp0mi38kio232rGpTuezhcR7SHs2dM8nmYVu9cT4ssZIpy6q2D3xUqeJv34RlbFdhHFa6ppytMm/I61wypuJ10qk8PO7R5NuZT/ABGt/QvEV9YRBI3yo7Gty/8ACtuwLQtg+lc3qGlyWL/Mv60oyuevTr06+jO307x3Hs2XKkGr8XiKyvD5aupz1BNeVneT9aILh7e4WTcwwamUUx1MDSesdz6I0K0s47APbIiZ64qC7v7aKfZvXd9a4RfHENnoAihdjM4xj0riH1a/mu2uWuHMhOetZypnHRy6pVbc2ez67IlzpUyKy8pXj1xE32gx7dxz0rpPDXiKS6dbO4bk8V2en+DLBbj7fM/mZ5VO1R8J0YeqsFeMjK8F+E4fswvL+PLEZCmt/WNHtprJo1t4wAOMCtC6vLa2CozqgAxiiK4hugfLfeD6VEjjqYmrOfPc8/0rxpq+gWE2ixxqVDnBfPFcxqd1eapetdXbs7H9K9SvPA9vql+tz5nlqfvjua138I6LDAFW0TIHXJ5qpVXY9Gjj8NSV0tXueHyLtTb0qqG2yFu9eq654It5UMlp8jehNcFrGi3On3PlyxHk/XNFOonoehSxtGr8LItPt7nVpFt4U3yk1u3Hg/VrW3MzRtgDtzXT/C7w+0UX9oXEeM8ID/OvQ5IU2bX6Y7VNWb6HFiM19lPlgeE6NrF1o15t+by8/Ohr0jwj4y0+4uQrTLG3o3FYPxH8K7d19aRqI+pArzqNWWXbuYc1UJKRu6VHHw5up6x4vabxp4nW1tGzaWwwXB496tv4E09bTy2ZzJj73vU/wn0/ytHNyy/NIeprrZYmX3rGpK7PJrYudCfsqTsongnifR7jQ9R+bdgHKNXsHwz8TW15pG0yL56jBGcVU8YaHHq2nSLs/fAZQ1wfw80m5i8UeXIrBYuT2q41EldnbUrwxlC894nUXPgt9R1G4v7y5YNLIWwBmq1x4Bs8ttmZB9K9FQopCqvGaW4jRsNt4rkU25XuefHMa0NLngev+G7nTLvaqs8RPBxXc+G/A8N1o8E1wzI78txXeyaPZ3Sf6TCjqKvRRwxxiONQAOgFXVk2rG9bOKkoJR3ONj+Hem4G52+tbMHgfQY7TbJHkf33reHyj5mrC+IOrPpfh5pYm5PFEY9zlji8TXmqaluXNMtrGxj+zWMYSMelXT8/8PFebeDvFH2qUJM2Gr0BLyNbQybugpcl9yMTh5052luct8T76103SysaKtxLwDjmvHjK0h9Se9d54r0/VPEV7JdeWwhTiMGuWs9BvP7UWFo2AzW8LJH0OBq06FDV6nYfD/SVktfOuEYjPANdNqlhZi2Z2jTAHpVvS7NLCyihXogrM8YX3lac0cW4yPwMURi5yPBrYuc6rkcJJrV0dQNjpy7IgeorsfDdjNxNO5kkPNY3hbRFifzpE/eE5ru9Ot9oFevSoxicOLxPPojZ0mPaRXU2S/ux71gadHjG2uksv9WK6DxZ7llF/GpU60kf3eakC80GMh21aAv8VAWpQvI2tQA1B+FSBWb6ijb/AAtUg+X+9QIAvWnbdxH3aX5uKcAwoJAL+lG1VNLjGaCv50AJtAx8tBXj5Vp9NPB+ZaAI9vXdTHVanP8AOmFVUfNQBXdetFTOvFFHMUdpRTc8UV6Rw3E+9QePelpN3NAhsiqw2tWbd2+M7a1RTHCt8rUBuc7JHjKstV3jX+Litm8tsZZd2KzpI+TUkbFF1ZT8tLHLgjdU8icH1qAx4HC1MhxkTOqTD5lzWNqmk7ssiqRWiGZTUySLIhXavvWUqZvTrWPP72zkt33fMRVeO5YHDda7m909JgdqrXMappTLllrDY7IyU0Vo5FkHystD7WBrNkMlu53LwKsRXIYbWojIHEkkX+KqdzFuz3q6GVvu8fWopVUin7wjCvLfeC1cV4v0f7RbybVycV6JcRbvu1lXtn5iFWVearc2pVHCV0fMmt2clnencmBmu78J3e7S1Vm6Vq+OPC63AaSJV3d687e5vdHLRruxXNOHQ96nWWIhbqd+Zhnbu/CmPplvqybJGxXnp8TXW/dtWuq8G659rcqy4Nc8qNheznT941ovDOn26n5N5rC8U6DHFH51umAO1di8y89qz9UPnWki+1crumbUcTU507nmMq7flampuH1qzeRt9oZGVs5rY0Dw7cXj75V2L15q5SSPofrEacLsytHkZdTgZd33xXvf2yO30COZmUDZXlWq6DHYiO4iX7hyak8Q+LGn0eOwt924DDk1HxI8+tH63OPLsU/FHiCbULyRInYQg9jW98L9V3XP2WSTOOma87RmYfNx61oeFr/7BrcUjNtBODRyXO+vh4ewcEj6T09tx2LtxTtQbam3071h6NqCsI5Q+RjrVDxJ4jgt5DumVFH61jKJ8xToznOyRr+cvCsvWiOygvJ8XEMcnpkVwJ8dWbXIVmfbu612XhrWbO8cNFMj59DU8jR0VMPWpq9rHSOqW8YSNQoHQDjFMSVQRu71S1PVraKTY0gH41XF/HIflaplEwVKdrs1LlYbqCSORVIIxg15L4i8I3UWthrSF3ikfsM4r0qC8Vpdm7mr93NHY6fLdS7RsBNKN1qjpwuJqUJ8sOpFoXl6Tp0FizoCic/WtcSLKONuK8B1TxVfXGsS3K3Dbd/Ce1el+B/E0epWyqzqJOmDVcp04zLqkIe13vudfHFuk2laoXtrY6fO00aIkj/fbHWr9vJ+937uDXnXxc8QSWtytrayYYjJ9qzcbqxx4OlOrP2aOtTUrdZAvmL+daMdwk0AeN84r52fVtQyXa5kH411HgTxdcWtyIb64Yxk9T2pxodj1cRlDUOaLue03Fwi2Rb1/wBqodOkTO5mzXmHizx3m5FvYrmJPvH1NZkfj6+jGI0Xp3qvZXepzU8nrOF+57beXUMS7mZEFeZfFjW0vLaOxtvnxy5FcnL4j1rWbuOFrllV2xhK9Bi8OW7aPHHLGrSkZJPrVStDY2jhqeAnGVR3Z4/b3UlrcrJGzDFen+FvE6X1vHasrGU8Vx/ijw7NaTllTK/Sug+FGkyLcG6mTCj1FF01c9DGzoVaPtGenQWyeUo2r+VUr2K1hk3+Wu71rRnuY7eAu23Aryzxj43jiuZIbdssPSlTp3PmKcZ1XaJ2FzqEO/76j8azJIvt12rbt6iuF8P3Wqa1fhmZkjz0r1LSLHyYlXvivQw9BR1IxMVRtG+pPp9qqoPu1uWlv/eWora3XjdWpbRrxXaeZORYs42GK27QbQKzIFXI2rWpZdqInNKRcAZqkVW/GhP73y4qaMcVoYiINuPu09F3fep+3/dxTkVfvUEiJHxTgrc7qeOD83Sgbfu0SiLmDbRSDtTuKkQtJt/Ol7be/rSj/doKEx9KD1+91o7H5aQUC5gO1fu009Pannd91aaQq5oC9yOT5gVop7jILLRQWdaGo7fNQGoHX616RwB/s0tFFABTCPTrSn/ZpM4oJkBUMMEVSu7Xd90Vdo2561IzAljZT92q7rya3bm3Vx8vWsye3Zfl6UvUj0KLrzt71FtYfd9KsyL0ZaYd2BSERxyfw0lxbpMP4c04x7vmXimIzL8tTKCZtCpYwdU0lWz8tctf6bNbyFlVsV6ZtWRNu3ms+909JP4a5ZRaOqnXvoecx3DRnazVZEqt91lrV1jQ85eNcGudnhmtX+ZGxRGXc6NGXXVW/iFVbiKkguP71TFlkSpFymHqFisqFWXOa898YeFUuEkeNMNXrMsakelZ13aLKp/wquhpSqSg7o+W9c0a5sZWVo22g07w3qH2C7DtwK9x8S+GYbuNtsa5PtXlPiHwxNZuzRo2KiUT2sPjI1FyyNuDWYblN29avW9wspKNt215c8lxayfKzDFbOgeIGjnRLhmxXPKlc2lRtrA9Aj0GwM4uGXJznFacQSL5Y1wKwJfEdnDbbt69Kr6Z4qt7qQruxXJKiwtUktTb1VfMt2Vl7V5rqETLcyK3Y16ULhLhflbcDVG58JwXEhm8xQDzWV7HZgcSqV1I4C3t5rg7IkyT6UXOm3Vu4do3HNeoaVotrp4+Vd7euKmvLOG6+SVAR06UuZnVPM1z2tocXp3iq/ttPFsqrnpk1j3d5c3s5kuZGc130fge2lPmLNgfSmXngmFYD5UjE/SqdRG9PFYaGqPOpz/tVa0PUrzT5xNazMDUmsabNY3DJKvNU7RWZwirye1XGWh280anoaF3ql/eXJmluHLH3Na2h+ILqznVZZGMfvXReEPCMMtuLm9TOeiUeKPCcaxGS0TGBnFYyqK5zSxOHcvZs2tM1S2uZIpIrhc96X4keIIV0cWMUimWQYOPSvJXkubS42LI8bA9jW/4a0y51y/VGZ39SeeKbSSuZxwVOE/at6IyY7eSRBtjY1Y06+u9MuVkj3IQ3SvX7Pw/YWcAhWFSe5IrnfFvhZZozNaooYc4FZRqHTHM6VR8jWhpeH/GdvNYbriRUZB0zXn3iS+m1nV5bpVZgTx9Kv8Ah/wrfX135bKyKOpNeh6d4X0+ziC+Srv6mplK2xzSrYbCTbhq2eMyWF5jcsbU23t5vNCeWyn6V7kLC1Vynkx/lU1v4Z0tphcNbqWHpTjUYv7ZS3R45/wj+ofZ/tDW7hT7U228P6lO+2O2c/hXu7wxjEbRrtHarNpDHEP9WoHstOMptmDz6dtEcB4C8GyWtyLy/GMchTXfT7VHy/hVTVNesbOcRs6BvTNRSX8c0e+NlIPYU5RPJxFWtXnzzQ6Wztrr5ZkVx7015bayi8uJFjUdhTFmWKNnboK858aeIrmS4NjaMxYtgkUqdNyZVOEqj5b6Gl448YQxWjWttJvlPAx2rgND0O81W8MjKxBbJNb/AIc8JzX0ouLvdjrz3r0vRNFhtUCRouK9OjQsi6mLp4dOFMpeFtBjsIAqpzXXW1uwHyrS2lsqgfLWlBC3DdK6I6Hh1Kjm7sS3i/Cr0Uf93pREiqNv8qnRdv3fpS5rmMpXBOD/AErRs26NVELV206hfSrMtzTi+bFToWyFqCD+8tTx/NWhmyQLz71IOg+bmmJ19aevv1pxJ5hR1FKB+VH+9upen3aomQv8PzdKPpTvr1pe3pRYTYzbmnAYNOHajtU8ouYQrto28fL1p1N9v1o5Q5hH/wBrbTdtSU37uSvegcZDH6EdqKUiilyj5jqRS00HikzuNegcg4nApM88UZ4o6/NUgJjtzSY/3qXp96gd6BWFY4pO27vSBudpFHc0BuKBjrUM8aPnHWpMNTfl4+Wgky7i3YfeqoV5Nb7qrJ8y1RubbjctSDRlOv8ADt61G6/8Cq0Y9ud38qjKrn7tAFUqyj5acjN/FxUhXkUmOKUtQjKxHPCkuflrH1HSUkB+TNbe3FKrbcK1ZTp3N6dZo841TQ5InLwq30rIPmQnaysK9YuLWOYHcq1haroccoO5F574rnlFo7IVObRnERzZ+82aeQrH5asahotxauWiXetUEkaMlWXn3oL5ewk9urAq1c7q2hx3COpSuqRkkAFNkiVgd22jmHc8M8V+Cw254kYGvPNQ0a6sJdrIy4r6ivdPSQFWTNctrnhu3uUbdCv5UuU7qGNlHRnz3IzLjczZqFLgxyB1Zga9E8Q+CHXLW6c59K4fVNCvrNzujcfhU2PXo4yFQ6/whqTXG1JHXINegRyqIPmrxLQryTT7xXZWwOorpdT8YSyQeXbqw965atG70HKk5vQ7TUdatbc7GmQVJYXyXGGV8ivH7m8kmk3yyO5PvXS+CtVZbgW8j4HbNZOhoayw6jDzPYLNtsW3tUsh2/NtWqNncI0Ab2qC7u0BO5lArm5GcJW1fS7O/G6YNn1FVdH8I6fHciZmY45wasC+jJwrrWvpzJgNupe8jdV6kY2TNeDZFEFUYAqnP+8cq3P1oN4ig/dx1qo90rSVHKYx1lc4zxj4ceS5+0W0ecnoK7L4e6P/AGdp3nTJsd6uWbozhmVT35qXVNYtbODdLIqenNGr0OyWLqVIeyNR2RpPnp8Uak7dua53TdWt7o7o5FYVs214in72anksccuaOhfzDb/KqqpPpUEsq43Ky+9UdRv44xvkbArlr3xhYw5VpkGOwNWoX2FCnOo9Dro13S7q142VYBXnOkeMrC6uNiyc56k1u3/iewhjH+kLn60RotOxU6FRO1joHl+b5Wpms6xDpmlyTSOoIFch/wAJbYxgu1wmB71wXjjxZNrD/Z7Zn8oeneuinR11NMPhZ8/v7GZ4g1241DV3umk/j+Sr+heLby2kVZH3rWDp+jX9/IPKhcj1xXdeHPAj5D3X5VvGjc9TEYrDwhyl6TxHfanAIbOFsnjNXPD3hhll+03fzyHk5rp9K0C3tgixxqMVvW1mFAVV/SumFKET5+ti29I6Iq6fYpGAiqtbFtb7f4adbRIHCbl3YyB3rSih/vdap6HBKpcjiiXO7bxVxF/u0RxKue1Toq0jKUriD5T6U4DBFLt2ilRcnb8uKpGY5V/i7VYgG0Co0XjdRZ3MNx5nkvv8uQxvwRgimTKRrwfNVrdVO2ZcjdV4bTVEsUfKNy8etPG0n3pFp22riZyFHX71L94fdoG6nfdPG6qEKF/vdaUdBQf92l+bd7UEhtpRu5oFOXp/DQABetM28/ep57fdppX/AHRQUJ3+WkK5pQvFIW/Cp5gEO7B3NRQ/T5eaKOYZ0gbijv8ALUYfdTx8tdpyyHDbSf7Siigc0CAnp60EfhQWYCjPo1ACf71Lt5NHr/OkPT+IUAB3E035f4qQbs+1B/2aAA9BikZfXbQ1FAivcWysx2rzVCe3YGtb5l+WmuoYnvQTIwzHg/LQB/e21oz23Py9KpyKyn5qnmJsVyvNN21M68UmKQXIBuUjb0p3yt8rVI6/3qYV/iWlKKZpGTRUubFJQWUdawNV0GOUH5MH1FdT8y5pxVW+VlFYTo9jphXPLrzR7m1O6NWcVUjk2n5l5HrXqdzYRy/Mq1z2q+H45ct5ePcVjytHVCopHJfKRVWe1VlO6tO90m6tfmXc4qluZTskTac0cxduxjXmmJJ/DXO6roEM6HdGpzXeOqsPlqrNbKw3betG5UZyWx4trnghGLPCmw1yGo+Er+3J2xsR7V9FT2KtxVC40uNh9zP4VDidtHHVI6HzNeaXfQ53wsKjtGuLeQOu4MK+iLzw/bTDmFT65FYOoeCbCXO2FR9BQ4nZHMe6OCsPGNzbxbJFzjvVHVPFF9dE7W2CuvvvAKNny2YViXngG+GWj5/Cs3TVzop4qg9Tm4NYvlfd9pbrW9aeK9Uhj271P1qlJ4R1SJyzQs1QvoWpR/L9mf8AKlKFzrhiKD3sbMXjO6Z9s3T2ro9I16O4ZfnXmvOZdH1AD/j3b8qLew1SJ/lSZPpWbopompGjU2dj2Qata28JkkmWvO/GGvPqV4fLf90nSsg22pMNsiSt9c1G+mX0n3bds+mKhUUjWiqNLW+pf0DXrmwnG1/3eeRXpWjeMLBrcPLIuQOQa8rg0HUm+7ayflWjbeF9Wk+7Cy5qnRvuTWnh56yZo+OPF0l9K0No+IuhIrjfNaQ7m/GuytfAGpTYaTalbNl8N8Y81/0q40uxEcbQorliefWjOrhl3A+1W/s9/eONqM/vXrOmeAbKLG6Pf9a6XT/Ddnb48u3QfhVxomNTNU9keOaP4O1S6I8xGQe9dxoXgG2iw9wrOfTtXodtpiKBtRfyq9b2f8O3ir5EjzquPnNWuYWn6HbW0YWKFQPYVrxWeMbVrSjtlztxVmK3xjd+tPQ4pVXIox2ygbicADmkimkMfnQ2ckkI6PkAn6CtK4tfMtpYVLDehA+uKrWl9b29pHDcK8c8YCmPYSTj0q1qjnlLW1xyeS2pwJ9nzI8JYSHggemKLLULm6jL2+ns4Q4J8wD8B604fNr1o2xkzbE4Iwam8MKv9kK3+2/8zT5YpGV22Sx39s2nm+ZmSMZBBHIPpj1ogvLnzI/O0+aOJzgMHDkfUdqzY7eSawungXe0GovL5f8AfAPStWPVrOQrFCs0krkDyxGcj6+lDjbYad9yTTrv7X5yNH5UkEhjdM5/Gq6asjQSSLbsQZ/JgAPMp/oKra61xp9+1xboxN7H5WB2k7H8qt3Nra2OjW9tdW8ksUZAd4+qH+/xzVcq37k8z2LNpeXTXcdvc6fJBvBKMj+Yn446Vm6NeXMdzqFva2LXBF3IxJkCAZP8+KWzuP8AiYQJpl9dXcRP78S5IQfUjrVzw0FxqLdP9Ol/pRayYr3NCw1a2OnzXMytB9nJE6P1Q+nvUy65dQwC6utHnisu8vmAug9SnUVzslrNdvrcduu+VJ42C/38c4raudctrrS5rO2jmlvZ4zELbyyCCRjnjAAq4xRMpF7WNeWwvbO3jtXuvtaExmI8k9vzz1qS31maO7httT09rEznbDJ5gkQn+4SOhrDvw+jav4dWSN7j7NausnljJxgAkD2q9qt3b+IDaWGl75cTpLNMEIWJEOep7+1acqM7lj/hIJ5NYu9LtNKkuJ7cjkSAJjHUkjj6c1oaXqq3VxLZ3Vs1leRDc8TEHKeoPcVgadqkOmeK9ca7SRLeSSMecEJCEJ0OPWrkcba9rsl9arJHZx2j26TEFPNd/TPYfzocQLSa7dXKSTaXpM17aRkjzvMCb8ddgPWm6j4ntbbR7TUra3kuoricQ7QcOh5zx68dKwtMtfD1jaLZ65DPa3sXyuPOnxJ7pg4IPtVm8t7OLT9Da0sZ7KKXWo5PLmJLnrzySRnAosgN2y1a/a/htr/RZ7UTA+XIsglA9nx0qbVdUW0uIrO2tmu72UFkhQgYQdyT0FTarf2+mWUl9dK/lR4DBUyeTisi9k/szxKNamSR7C5tRE8qoT5BByMjqAf51AF+y1SQiddRsJNPa3TzHdzvjKeocfyqn/wkF01v9vj0S4fTsbvN8wCQp/fEfXFLqN5b+ItKvtN0xpn3wZE+wiMnsmTTIPElnFpyW8lvONRSPy/sXkneXxjHTGPeq5QJNX8RJZppzWlq18uoEiHy3x6Y7e/4VDJ4iuIbsadNo8yalJgwwiQFJB67+2MGs63sJNOn8J2dyy+arzlx6EjOPwzWnqH/ACPmmsy9LSWjlWwFzStTa8uZ7O5tXtLyAAvESHBB6EHuKKpRt/xX9x76cn/oyipsgud4n8NCsx70UV2SOcmb71KnSiipAYOTzTMnNFFA5DtxzTn60UUCGdyO1I1FFAhG6UqdKKKCRD1oTr+FFFAuojdKr3KqDwKKKmRMPiKEvHSo/ukYoopLcpg/UUlFFBTGFV/uikPHSiilIUQHUUrfMnNFFZyNYblO9tocH5K5jVrK3fJMfNFFcrO+BzFyiwz4jyBQWYocmiiqNiKVFx0qAqrZyKKKkCCSNMdKhMaY6UUUFdSPyI2PK1FJBHj7veiiqCOxFJaQENlKrzWVtn/VCiipHDYjksbXH+pXp6Uj6XYnrAtFFTI6osaumWQxiEVPHp9n/wA+6flRRQ9gb94tR2dsDxEKsR2sCn5YxRRVGcixHBGMYWrCRIF4FFFBnEsxxJnp2q1bxJs6UUUnsR0J41XHSpo1GKKKlkllFXFShVz0oopExFTvT1oooHEenANSpRRQIcvWnL1P0ooqoksyr/8AfeJNNgk5jXzHA9x0rcb5cYooq5bIhbjRyTml70UUy0WIuoHatG1+7RRRExqGTff8jvpH/XCf+VdAGb1ooraXQyMTw3/yMHiD/rvH/wCgVvRsc0UVUgJKI+etFFQUH8e3tQ3SiimtgBetNX+tFFBMQ70E/IaKKooqyffP1oooqCT/2Q==">
            <a:extLst>
              <a:ext uri="{FF2B5EF4-FFF2-40B4-BE49-F238E27FC236}">
                <a16:creationId xmlns:a16="http://schemas.microsoft.com/office/drawing/2014/main" id="{4E8758A4-CB86-4C70-9A44-415FADAC04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087B65EA-1398-4F85-9AF9-92C32B53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55" y="987168"/>
            <a:ext cx="8158446" cy="1145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solidFill>
                  <a:schemeClr val="accent2">
                    <a:lumMod val="75000"/>
                  </a:schemeClr>
                </a:solidFill>
              </a:rPr>
              <a:t>Musíme se též pochlubit, že na kroužku vaření jsme se podíleli na celorepublikové soutěži s názvem </a:t>
            </a:r>
            <a:r>
              <a:rPr lang="cs-CZ" sz="2000" b="1">
                <a:solidFill>
                  <a:schemeClr val="accent2">
                    <a:lumMod val="75000"/>
                  </a:schemeClr>
                </a:solidFill>
              </a:rPr>
              <a:t>,, Zdravá 5,,</a:t>
            </a:r>
          </a:p>
        </p:txBody>
      </p:sp>
      <p:pic>
        <p:nvPicPr>
          <p:cNvPr id="4" name="Obrázek 10">
            <a:extLst>
              <a:ext uri="{FF2B5EF4-FFF2-40B4-BE49-F238E27FC236}">
                <a16:creationId xmlns:a16="http://schemas.microsoft.com/office/drawing/2014/main" id="{7FC25AC2-9F78-A133-7A2A-AFF66C0A2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005549" y="3665503"/>
            <a:ext cx="2526395" cy="385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0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C6FA35-EB82-45E6-9D0F-CFF1A0C14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965" y="585788"/>
            <a:ext cx="3693076" cy="1344612"/>
          </a:xfrm>
        </p:spPr>
        <p:txBody>
          <a:bodyPr>
            <a:normAutofit fontScale="90000"/>
          </a:bodyPr>
          <a:lstStyle/>
          <a:p>
            <a:r>
              <a:rPr lang="cs-CZ"/>
              <a:t>První skupinka na kuchařské soutěži 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A74C997-8413-48C0-ABAF-56BD9397D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3938" y="658454"/>
            <a:ext cx="3701823" cy="359730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C22402-DD5A-4ED2-BA29-CCA228F53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03" y="129213"/>
            <a:ext cx="3278298" cy="36093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8100E3-FDCE-434C-AED8-C955FD5D6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57140" y="1766960"/>
            <a:ext cx="3688769" cy="67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45454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5496241-661d-4f7c-8165-300b69d609c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4BFBBE9FD0A846AAF5C19DAFFEBDA2" ma:contentTypeVersion="18" ma:contentTypeDescription="Vytvoří nový dokument" ma:contentTypeScope="" ma:versionID="475049e6a5184558f887eb406d87021e">
  <xsd:schema xmlns:xsd="http://www.w3.org/2001/XMLSchema" xmlns:xs="http://www.w3.org/2001/XMLSchema" xmlns:p="http://schemas.microsoft.com/office/2006/metadata/properties" xmlns:ns3="a5496241-661d-4f7c-8165-300b69d609c1" xmlns:ns4="6e5a3233-8816-4cde-8cda-b34b3d714f5b" targetNamespace="http://schemas.microsoft.com/office/2006/metadata/properties" ma:root="true" ma:fieldsID="170ef7862c1190f2fb212c2279ff2fb5" ns3:_="" ns4:_="">
    <xsd:import namespace="a5496241-661d-4f7c-8165-300b69d609c1"/>
    <xsd:import namespace="6e5a3233-8816-4cde-8cda-b34b3d714f5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SearchPropertie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96241-661d-4f7c-8165-300b69d609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5a3233-8816-4cde-8cda-b34b3d714f5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E5D73F-84D7-420D-8D38-F7F200D92AEE}">
  <ds:schemaRefs>
    <ds:schemaRef ds:uri="a5496241-661d-4f7c-8165-300b69d609c1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C5F56385-283B-4DEF-897E-524D3B4F0A73}">
  <ds:schemaRefs>
    <ds:schemaRef ds:uri="6e5a3233-8816-4cde-8cda-b34b3d714f5b"/>
    <ds:schemaRef ds:uri="a5496241-661d-4f7c-8165-300b69d609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3EBCF9E-2324-46AD-AB8D-9986E6B5E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Fazeta</vt:lpstr>
      <vt:lpstr>Kroužek vaření</vt:lpstr>
      <vt:lpstr>Příprava slavnostního otevření kuchyňky</vt:lpstr>
      <vt:lpstr> ,,Pizza koláčky,,</vt:lpstr>
      <vt:lpstr>Plněné pelmeně</vt:lpstr>
      <vt:lpstr>Skupinka dětí připravuje plněné pelmeně mletým masem</vt:lpstr>
      <vt:lpstr>Skořicové šneky</vt:lpstr>
      <vt:lpstr>Bramborové, zeleninové, těstovinové a ovocné saláty</vt:lpstr>
      <vt:lpstr>Soutěž ,,Zdravá 5,,   Název našeho prvního soutěžního týmu byl ,,TEDDY BEAR,, soutěžní úkol: ,,Zdravé sendviče,,  Příprava surovin: celozrnný chléb, tavený sýr zelenina- rajčata, papriky, okurky, ředkvičky  Vejce – opékáním ( sázené vejce), plátkový sýr,  dušená šunka a pesto. Příprava pesta : bylinky (pažitka, petrželka,  bazalka + olivový olej) </vt:lpstr>
      <vt:lpstr>První skupinka na kuchařské soutěži </vt:lpstr>
      <vt:lpstr>Příprava zdravého sendviče na téma cestování</vt:lpstr>
      <vt:lpstr>Technologický postup zdravého sendviče  </vt:lpstr>
      <vt:lpstr>Finální prezentace a podávání -  hotový výrobek sendviče </vt:lpstr>
      <vt:lpstr>Druhý náš soutěžní tým se jmenoval    ,,RŮŽENKY,,  a připravovali jsme  muffiny </vt:lpstr>
      <vt:lpstr>Recepty</vt:lpstr>
      <vt:lpstr>PowerPoint Presentation</vt:lpstr>
      <vt:lpstr>Příběh o muffinách </vt:lpstr>
      <vt:lpstr>Fotofalerie</vt:lpstr>
      <vt:lpstr>PowerPoint Presentation</vt:lpstr>
      <vt:lpstr>Naše fotečky z kroužku vaření</vt:lpstr>
      <vt:lpstr>PowerPoint Presentation</vt:lpstr>
      <vt:lpstr>Děkujeme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MACHOVÁ Radomíra</dc:creator>
  <cp:revision>2</cp:revision>
  <dcterms:created xsi:type="dcterms:W3CDTF">2025-05-26T15:45:17Z</dcterms:created>
  <dcterms:modified xsi:type="dcterms:W3CDTF">2025-05-30T05:30:14Z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0x010100E44BFBBE9FD0A846AAF5C19DAFFEBDA2</vt:lpwstr>
  </property>
</Properties>
</file>